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56" r:id="rId2"/>
    <p:sldId id="274" r:id="rId3"/>
    <p:sldId id="257" r:id="rId4"/>
    <p:sldId id="258" r:id="rId5"/>
    <p:sldId id="259" r:id="rId6"/>
    <p:sldId id="260" r:id="rId7"/>
    <p:sldId id="261" r:id="rId8"/>
    <p:sldId id="262" r:id="rId9"/>
    <p:sldId id="272" r:id="rId10"/>
    <p:sldId id="264" r:id="rId11"/>
    <p:sldId id="267" r:id="rId12"/>
    <p:sldId id="276" r:id="rId13"/>
    <p:sldId id="268" r:id="rId14"/>
    <p:sldId id="275" r:id="rId15"/>
    <p:sldId id="277" r:id="rId16"/>
    <p:sldId id="273" r:id="rId17"/>
    <p:sldId id="269" r:id="rId18"/>
    <p:sldId id="263" r:id="rId19"/>
    <p:sldId id="270" r:id="rId20"/>
    <p:sldId id="271" r:id="rId21"/>
    <p:sldId id="266" r:id="rId22"/>
  </p:sldIdLst>
  <p:sldSz cx="14630400" cy="8229600"/>
  <p:notesSz cx="8229600" cy="14630400"/>
  <p:embeddedFontLst>
    <p:embeddedFont>
      <p:font typeface="Montserrat Bold" panose="020B0604020202020204" charset="0"/>
      <p:bold r:id="rId24"/>
    </p:embeddedFont>
    <p:embeddedFont>
      <p:font typeface="Source Sans Pro" panose="020B050303040302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66889-4707-44E3-A5E0-BCEEF7CE3B84}" v="92" dt="2025-04-20T14:23:15.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63"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 MASAL" userId="669958cc0899f5f7" providerId="Windows Live" clId="Web-{C4719006-A4F5-42E9-AFD1-1EAEB4E4578F}"/>
    <pc:docChg chg="modSld">
      <pc:chgData name="PARTH MASAL" userId="669958cc0899f5f7" providerId="Windows Live" clId="Web-{C4719006-A4F5-42E9-AFD1-1EAEB4E4578F}" dt="2025-04-01T03:53:38.174" v="7" actId="14100"/>
      <pc:docMkLst>
        <pc:docMk/>
      </pc:docMkLst>
      <pc:sldChg chg="modSp">
        <pc:chgData name="PARTH MASAL" userId="669958cc0899f5f7" providerId="Windows Live" clId="Web-{C4719006-A4F5-42E9-AFD1-1EAEB4E4578F}" dt="2025-04-01T03:53:04.408" v="3" actId="14100"/>
        <pc:sldMkLst>
          <pc:docMk/>
          <pc:sldMk cId="0" sldId="258"/>
        </pc:sldMkLst>
        <pc:picChg chg="mod">
          <ac:chgData name="PARTH MASAL" userId="669958cc0899f5f7" providerId="Windows Live" clId="Web-{C4719006-A4F5-42E9-AFD1-1EAEB4E4578F}" dt="2025-04-01T03:53:04.408" v="3" actId="14100"/>
          <ac:picMkLst>
            <pc:docMk/>
            <pc:sldMk cId="0" sldId="258"/>
            <ac:picMk id="2" creationId="{00000000-0000-0000-0000-000000000000}"/>
          </ac:picMkLst>
        </pc:picChg>
      </pc:sldChg>
      <pc:sldChg chg="modSp">
        <pc:chgData name="PARTH MASAL" userId="669958cc0899f5f7" providerId="Windows Live" clId="Web-{C4719006-A4F5-42E9-AFD1-1EAEB4E4578F}" dt="2025-04-01T03:53:38.174" v="7" actId="14100"/>
        <pc:sldMkLst>
          <pc:docMk/>
          <pc:sldMk cId="0" sldId="263"/>
        </pc:sldMkLst>
        <pc:picChg chg="mod">
          <ac:chgData name="PARTH MASAL" userId="669958cc0899f5f7" providerId="Windows Live" clId="Web-{C4719006-A4F5-42E9-AFD1-1EAEB4E4578F}" dt="2025-04-01T03:53:38.174" v="7" actId="14100"/>
          <ac:picMkLst>
            <pc:docMk/>
            <pc:sldMk cId="0" sldId="263"/>
            <ac:picMk id="7" creationId="{00000000-0000-0000-0000-000000000000}"/>
          </ac:picMkLst>
        </pc:picChg>
      </pc:sldChg>
      <pc:sldChg chg="modSp">
        <pc:chgData name="PARTH MASAL" userId="669958cc0899f5f7" providerId="Windows Live" clId="Web-{C4719006-A4F5-42E9-AFD1-1EAEB4E4578F}" dt="2025-04-01T03:53:25.736" v="5" actId="14100"/>
        <pc:sldMkLst>
          <pc:docMk/>
          <pc:sldMk cId="0" sldId="264"/>
        </pc:sldMkLst>
        <pc:picChg chg="mod">
          <ac:chgData name="PARTH MASAL" userId="669958cc0899f5f7" providerId="Windows Live" clId="Web-{C4719006-A4F5-42E9-AFD1-1EAEB4E4578F}" dt="2025-04-01T03:53:25.736" v="5" actId="14100"/>
          <ac:picMkLst>
            <pc:docMk/>
            <pc:sldMk cId="0" sldId="264"/>
            <ac:picMk id="2" creationId="{00000000-0000-0000-0000-000000000000}"/>
          </ac:picMkLst>
        </pc:picChg>
      </pc:sldChg>
    </pc:docChg>
  </pc:docChgLst>
  <pc:docChgLst>
    <pc:chgData name="PARTH MASAL" userId="669958cc0899f5f7" providerId="LiveId" clId="{15A66889-4707-44E3-A5E0-BCEEF7CE3B84}"/>
    <pc:docChg chg="undo custSel addSld delSld modSld sldOrd">
      <pc:chgData name="PARTH MASAL" userId="669958cc0899f5f7" providerId="LiveId" clId="{15A66889-4707-44E3-A5E0-BCEEF7CE3B84}" dt="2025-04-22T13:14:02.452" v="595"/>
      <pc:docMkLst>
        <pc:docMk/>
      </pc:docMkLst>
      <pc:sldChg chg="addSp modSp mod">
        <pc:chgData name="PARTH MASAL" userId="669958cc0899f5f7" providerId="LiveId" clId="{15A66889-4707-44E3-A5E0-BCEEF7CE3B84}" dt="2025-04-20T14:19:23.559" v="535" actId="1076"/>
        <pc:sldMkLst>
          <pc:docMk/>
          <pc:sldMk cId="0" sldId="256"/>
        </pc:sldMkLst>
        <pc:spChg chg="mod">
          <ac:chgData name="PARTH MASAL" userId="669958cc0899f5f7" providerId="LiveId" clId="{15A66889-4707-44E3-A5E0-BCEEF7CE3B84}" dt="2025-04-20T14:18:41.901" v="505" actId="14100"/>
          <ac:spMkLst>
            <pc:docMk/>
            <pc:sldMk cId="0" sldId="256"/>
            <ac:spMk id="3" creationId="{00000000-0000-0000-0000-000000000000}"/>
          </ac:spMkLst>
        </pc:spChg>
        <pc:spChg chg="mod">
          <ac:chgData name="PARTH MASAL" userId="669958cc0899f5f7" providerId="LiveId" clId="{15A66889-4707-44E3-A5E0-BCEEF7CE3B84}" dt="2025-04-20T14:18:52.154" v="508" actId="403"/>
          <ac:spMkLst>
            <pc:docMk/>
            <pc:sldMk cId="0" sldId="256"/>
            <ac:spMk id="4" creationId="{00000000-0000-0000-0000-000000000000}"/>
          </ac:spMkLst>
        </pc:spChg>
        <pc:spChg chg="add mod">
          <ac:chgData name="PARTH MASAL" userId="669958cc0899f5f7" providerId="LiveId" clId="{15A66889-4707-44E3-A5E0-BCEEF7CE3B84}" dt="2025-04-20T14:19:23.559" v="535" actId="1076"/>
          <ac:spMkLst>
            <pc:docMk/>
            <pc:sldMk cId="0" sldId="256"/>
            <ac:spMk id="5" creationId="{B989F456-A0EE-0E1A-80D4-169615F7D322}"/>
          </ac:spMkLst>
        </pc:spChg>
      </pc:sldChg>
      <pc:sldChg chg="addSp delSp modSp mod">
        <pc:chgData name="PARTH MASAL" userId="669958cc0899f5f7" providerId="LiveId" clId="{15A66889-4707-44E3-A5E0-BCEEF7CE3B84}" dt="2025-04-20T14:19:43.501" v="539" actId="1076"/>
        <pc:sldMkLst>
          <pc:docMk/>
          <pc:sldMk cId="0" sldId="257"/>
        </pc:sldMkLst>
        <pc:spChg chg="mod">
          <ac:chgData name="PARTH MASAL" userId="669958cc0899f5f7" providerId="LiveId" clId="{15A66889-4707-44E3-A5E0-BCEEF7CE3B84}" dt="2025-04-20T14:19:43.501" v="539" actId="1076"/>
          <ac:spMkLst>
            <pc:docMk/>
            <pc:sldMk cId="0" sldId="257"/>
            <ac:spMk id="2" creationId="{00000000-0000-0000-0000-000000000000}"/>
          </ac:spMkLst>
        </pc:spChg>
        <pc:spChg chg="mod">
          <ac:chgData name="PARTH MASAL" userId="669958cc0899f5f7" providerId="LiveId" clId="{15A66889-4707-44E3-A5E0-BCEEF7CE3B84}" dt="2025-04-20T14:19:35.459" v="538" actId="403"/>
          <ac:spMkLst>
            <pc:docMk/>
            <pc:sldMk cId="0" sldId="257"/>
            <ac:spMk id="3" creationId="{00000000-0000-0000-0000-000000000000}"/>
          </ac:spMkLst>
        </pc:spChg>
        <pc:spChg chg="add del mod">
          <ac:chgData name="PARTH MASAL" userId="669958cc0899f5f7" providerId="LiveId" clId="{15A66889-4707-44E3-A5E0-BCEEF7CE3B84}" dt="2025-04-20T14:19:35.459" v="538" actId="403"/>
          <ac:spMkLst>
            <pc:docMk/>
            <pc:sldMk cId="0" sldId="257"/>
            <ac:spMk id="4" creationId="{00000000-0000-0000-0000-000000000000}"/>
          </ac:spMkLst>
        </pc:spChg>
        <pc:spChg chg="mod">
          <ac:chgData name="PARTH MASAL" userId="669958cc0899f5f7" providerId="LiveId" clId="{15A66889-4707-44E3-A5E0-BCEEF7CE3B84}" dt="2025-04-20T14:19:35.459" v="538" actId="403"/>
          <ac:spMkLst>
            <pc:docMk/>
            <pc:sldMk cId="0" sldId="257"/>
            <ac:spMk id="5" creationId="{00000000-0000-0000-0000-000000000000}"/>
          </ac:spMkLst>
        </pc:spChg>
        <pc:spChg chg="mod">
          <ac:chgData name="PARTH MASAL" userId="669958cc0899f5f7" providerId="LiveId" clId="{15A66889-4707-44E3-A5E0-BCEEF7CE3B84}" dt="2025-04-20T14:19:35.459" v="538" actId="403"/>
          <ac:spMkLst>
            <pc:docMk/>
            <pc:sldMk cId="0" sldId="257"/>
            <ac:spMk id="6" creationId="{00000000-0000-0000-0000-000000000000}"/>
          </ac:spMkLst>
        </pc:spChg>
      </pc:sldChg>
      <pc:sldChg chg="addSp delSp mod">
        <pc:chgData name="PARTH MASAL" userId="669958cc0899f5f7" providerId="LiveId" clId="{15A66889-4707-44E3-A5E0-BCEEF7CE3B84}" dt="2025-04-20T14:13:48.939" v="451" actId="478"/>
        <pc:sldMkLst>
          <pc:docMk/>
          <pc:sldMk cId="0" sldId="258"/>
        </pc:sldMkLst>
        <pc:picChg chg="add del">
          <ac:chgData name="PARTH MASAL" userId="669958cc0899f5f7" providerId="LiveId" clId="{15A66889-4707-44E3-A5E0-BCEEF7CE3B84}" dt="2025-04-20T14:13:48.939" v="451" actId="478"/>
          <ac:picMkLst>
            <pc:docMk/>
            <pc:sldMk cId="0" sldId="258"/>
            <ac:picMk id="2" creationId="{00000000-0000-0000-0000-000000000000}"/>
          </ac:picMkLst>
        </pc:picChg>
      </pc:sldChg>
      <pc:sldChg chg="modSp mod">
        <pc:chgData name="PARTH MASAL" userId="669958cc0899f5f7" providerId="LiveId" clId="{15A66889-4707-44E3-A5E0-BCEEF7CE3B84}" dt="2025-04-20T14:15:59.075" v="485" actId="20577"/>
        <pc:sldMkLst>
          <pc:docMk/>
          <pc:sldMk cId="0" sldId="262"/>
        </pc:sldMkLst>
        <pc:spChg chg="mod">
          <ac:chgData name="PARTH MASAL" userId="669958cc0899f5f7" providerId="LiveId" clId="{15A66889-4707-44E3-A5E0-BCEEF7CE3B84}" dt="2025-04-20T14:15:59.075" v="485" actId="20577"/>
          <ac:spMkLst>
            <pc:docMk/>
            <pc:sldMk cId="0" sldId="262"/>
            <ac:spMk id="2" creationId="{00000000-0000-0000-0000-000000000000}"/>
          </ac:spMkLst>
        </pc:spChg>
      </pc:sldChg>
      <pc:sldChg chg="ord">
        <pc:chgData name="PARTH MASAL" userId="669958cc0899f5f7" providerId="LiveId" clId="{15A66889-4707-44E3-A5E0-BCEEF7CE3B84}" dt="2025-04-22T13:14:02.452" v="595"/>
        <pc:sldMkLst>
          <pc:docMk/>
          <pc:sldMk cId="0" sldId="263"/>
        </pc:sldMkLst>
      </pc:sldChg>
      <pc:sldChg chg="setBg">
        <pc:chgData name="PARTH MASAL" userId="669958cc0899f5f7" providerId="LiveId" clId="{15A66889-4707-44E3-A5E0-BCEEF7CE3B84}" dt="2025-04-20T07:54:54.544" v="24"/>
        <pc:sldMkLst>
          <pc:docMk/>
          <pc:sldMk cId="0" sldId="264"/>
        </pc:sldMkLst>
      </pc:sldChg>
      <pc:sldChg chg="addSp delSp modSp del mod">
        <pc:chgData name="PARTH MASAL" userId="669958cc0899f5f7" providerId="LiveId" clId="{15A66889-4707-44E3-A5E0-BCEEF7CE3B84}" dt="2025-04-20T13:55:36.797" v="226" actId="47"/>
        <pc:sldMkLst>
          <pc:docMk/>
          <pc:sldMk cId="0" sldId="265"/>
        </pc:sldMkLst>
      </pc:sldChg>
      <pc:sldChg chg="addSp delSp modSp new add del mod setBg">
        <pc:chgData name="PARTH MASAL" userId="669958cc0899f5f7" providerId="LiveId" clId="{15A66889-4707-44E3-A5E0-BCEEF7CE3B84}" dt="2025-04-20T14:22:14.653" v="577" actId="403"/>
        <pc:sldMkLst>
          <pc:docMk/>
          <pc:sldMk cId="561179907" sldId="267"/>
        </pc:sldMkLst>
        <pc:spChg chg="add mod">
          <ac:chgData name="PARTH MASAL" userId="669958cc0899f5f7" providerId="LiveId" clId="{15A66889-4707-44E3-A5E0-BCEEF7CE3B84}" dt="2025-04-20T14:22:14.653" v="577" actId="403"/>
          <ac:spMkLst>
            <pc:docMk/>
            <pc:sldMk cId="561179907" sldId="267"/>
            <ac:spMk id="3" creationId="{D740809C-EEB2-9115-C513-1CE3711A4706}"/>
          </ac:spMkLst>
        </pc:spChg>
        <pc:spChg chg="add mod ord">
          <ac:chgData name="PARTH MASAL" userId="669958cc0899f5f7" providerId="LiveId" clId="{15A66889-4707-44E3-A5E0-BCEEF7CE3B84}" dt="2025-04-20T14:21:51.792" v="568" actId="26606"/>
          <ac:spMkLst>
            <pc:docMk/>
            <pc:sldMk cId="561179907" sldId="267"/>
            <ac:spMk id="7" creationId="{88187DE4-C955-AF1A-6038-9FBE1622AB6E}"/>
          </ac:spMkLst>
        </pc:spChg>
        <pc:spChg chg="add">
          <ac:chgData name="PARTH MASAL" userId="669958cc0899f5f7" providerId="LiveId" clId="{15A66889-4707-44E3-A5E0-BCEEF7CE3B84}" dt="2025-04-20T14:21:51.792" v="568" actId="26606"/>
          <ac:spMkLst>
            <pc:docMk/>
            <pc:sldMk cId="561179907" sldId="267"/>
            <ac:spMk id="19" creationId="{5CC50F2E-EF04-4D7A-A09C-5AEF6E5EAD67}"/>
          </ac:spMkLst>
        </pc:spChg>
        <pc:spChg chg="add">
          <ac:chgData name="PARTH MASAL" userId="669958cc0899f5f7" providerId="LiveId" clId="{15A66889-4707-44E3-A5E0-BCEEF7CE3B84}" dt="2025-04-20T14:21:51.792" v="568" actId="26606"/>
          <ac:spMkLst>
            <pc:docMk/>
            <pc:sldMk cId="561179907" sldId="267"/>
            <ac:spMk id="21" creationId="{A8760E64-5A41-72D1-579F-DC5F0A170A3D}"/>
          </ac:spMkLst>
        </pc:spChg>
        <pc:picChg chg="add mod">
          <ac:chgData name="PARTH MASAL" userId="669958cc0899f5f7" providerId="LiveId" clId="{15A66889-4707-44E3-A5E0-BCEEF7CE3B84}" dt="2025-04-20T14:21:51.792" v="568" actId="26606"/>
          <ac:picMkLst>
            <pc:docMk/>
            <pc:sldMk cId="561179907" sldId="267"/>
            <ac:picMk id="11" creationId="{39699E5F-7A38-FA6C-B3FA-54ACAACFEC50}"/>
          </ac:picMkLst>
        </pc:picChg>
      </pc:sldChg>
      <pc:sldChg chg="addSp delSp modSp add mod setBg">
        <pc:chgData name="PARTH MASAL" userId="669958cc0899f5f7" providerId="LiveId" clId="{15A66889-4707-44E3-A5E0-BCEEF7CE3B84}" dt="2025-04-20T14:01:38.870" v="284" actId="403"/>
        <pc:sldMkLst>
          <pc:docMk/>
          <pc:sldMk cId="3321750170" sldId="268"/>
        </pc:sldMkLst>
        <pc:spChg chg="mod">
          <ac:chgData name="PARTH MASAL" userId="669958cc0899f5f7" providerId="LiveId" clId="{15A66889-4707-44E3-A5E0-BCEEF7CE3B84}" dt="2025-04-20T14:01:38.870" v="284" actId="403"/>
          <ac:spMkLst>
            <pc:docMk/>
            <pc:sldMk cId="3321750170" sldId="268"/>
            <ac:spMk id="3" creationId="{C596DB7C-993B-4A8D-6C93-1AFAA2E2DBD6}"/>
          </ac:spMkLst>
        </pc:spChg>
        <pc:spChg chg="add del mod ord">
          <ac:chgData name="PARTH MASAL" userId="669958cc0899f5f7" providerId="LiveId" clId="{15A66889-4707-44E3-A5E0-BCEEF7CE3B84}" dt="2025-04-20T14:01:31.866" v="279" actId="207"/>
          <ac:spMkLst>
            <pc:docMk/>
            <pc:sldMk cId="3321750170" sldId="268"/>
            <ac:spMk id="5" creationId="{D117329A-B5B4-D74F-9AD4-52D89F64141E}"/>
          </ac:spMkLst>
        </pc:spChg>
        <pc:spChg chg="mod ord">
          <ac:chgData name="PARTH MASAL" userId="669958cc0899f5f7" providerId="LiveId" clId="{15A66889-4707-44E3-A5E0-BCEEF7CE3B84}" dt="2025-04-20T08:09:24.566" v="129" actId="26606"/>
          <ac:spMkLst>
            <pc:docMk/>
            <pc:sldMk cId="3321750170" sldId="268"/>
            <ac:spMk id="7" creationId="{E757A6F3-DA9D-9AED-1750-97AB6B233086}"/>
          </ac:spMkLst>
        </pc:spChg>
        <pc:picChg chg="add mod modCrop">
          <ac:chgData name="PARTH MASAL" userId="669958cc0899f5f7" providerId="LiveId" clId="{15A66889-4707-44E3-A5E0-BCEEF7CE3B84}" dt="2025-04-20T14:01:19.270" v="277" actId="26606"/>
          <ac:picMkLst>
            <pc:docMk/>
            <pc:sldMk cId="3321750170" sldId="268"/>
            <ac:picMk id="16" creationId="{692B1B63-EA96-B335-2B30-ADAC5DF37365}"/>
          </ac:picMkLst>
        </pc:picChg>
      </pc:sldChg>
      <pc:sldChg chg="addSp delSp modSp add mod setBg setClrOvrMap">
        <pc:chgData name="PARTH MASAL" userId="669958cc0899f5f7" providerId="LiveId" clId="{15A66889-4707-44E3-A5E0-BCEEF7CE3B84}" dt="2025-04-20T14:17:37.133" v="499" actId="478"/>
        <pc:sldMkLst>
          <pc:docMk/>
          <pc:sldMk cId="3122639211" sldId="269"/>
        </pc:sldMkLst>
        <pc:spChg chg="mod ord">
          <ac:chgData name="PARTH MASAL" userId="669958cc0899f5f7" providerId="LiveId" clId="{15A66889-4707-44E3-A5E0-BCEEF7CE3B84}" dt="2025-04-20T14:17:35.979" v="498" actId="26606"/>
          <ac:spMkLst>
            <pc:docMk/>
            <pc:sldMk cId="3122639211" sldId="269"/>
            <ac:spMk id="3" creationId="{92A1A3FF-FA5B-2227-777A-25FC0863841C}"/>
          </ac:spMkLst>
        </pc:spChg>
        <pc:spChg chg="ord">
          <ac:chgData name="PARTH MASAL" userId="669958cc0899f5f7" providerId="LiveId" clId="{15A66889-4707-44E3-A5E0-BCEEF7CE3B84}" dt="2025-04-20T08:15:40.626" v="143" actId="26606"/>
          <ac:spMkLst>
            <pc:docMk/>
            <pc:sldMk cId="3122639211" sldId="269"/>
            <ac:spMk id="7" creationId="{F9DB7667-2700-57B9-B593-EE3820ED9949}"/>
          </ac:spMkLst>
        </pc:spChg>
        <pc:spChg chg="add del">
          <ac:chgData name="PARTH MASAL" userId="669958cc0899f5f7" providerId="LiveId" clId="{15A66889-4707-44E3-A5E0-BCEEF7CE3B84}" dt="2025-04-20T14:17:35.979" v="498" actId="26606"/>
          <ac:spMkLst>
            <pc:docMk/>
            <pc:sldMk cId="3122639211" sldId="269"/>
            <ac:spMk id="54" creationId="{99ED5833-B85B-4103-8A3B-CAB0308E6C15}"/>
          </ac:spMkLst>
        </pc:spChg>
        <pc:picChg chg="add mod ord">
          <ac:chgData name="PARTH MASAL" userId="669958cc0899f5f7" providerId="LiveId" clId="{15A66889-4707-44E3-A5E0-BCEEF7CE3B84}" dt="2025-04-20T14:17:35.979" v="498" actId="26606"/>
          <ac:picMkLst>
            <pc:docMk/>
            <pc:sldMk cId="3122639211" sldId="269"/>
            <ac:picMk id="2" creationId="{114970EF-007F-9649-0BFC-135145C019DB}"/>
          </ac:picMkLst>
        </pc:picChg>
        <pc:picChg chg="add del mod">
          <ac:chgData name="PARTH MASAL" userId="669958cc0899f5f7" providerId="LiveId" clId="{15A66889-4707-44E3-A5E0-BCEEF7CE3B84}" dt="2025-04-20T14:17:37.133" v="499" actId="478"/>
          <ac:picMkLst>
            <pc:docMk/>
            <pc:sldMk cId="3122639211" sldId="269"/>
            <ac:picMk id="4" creationId="{C853F841-8557-8836-2F6B-31637BAE7101}"/>
          </ac:picMkLst>
        </pc:picChg>
      </pc:sldChg>
      <pc:sldChg chg="addSp delSp modSp add mod setBg setClrOvrMap">
        <pc:chgData name="PARTH MASAL" userId="669958cc0899f5f7" providerId="LiveId" clId="{15A66889-4707-44E3-A5E0-BCEEF7CE3B84}" dt="2025-04-20T14:00:38.328" v="270" actId="26606"/>
        <pc:sldMkLst>
          <pc:docMk/>
          <pc:sldMk cId="1986484610" sldId="270"/>
        </pc:sldMkLst>
        <pc:spChg chg="mod">
          <ac:chgData name="PARTH MASAL" userId="669958cc0899f5f7" providerId="LiveId" clId="{15A66889-4707-44E3-A5E0-BCEEF7CE3B84}" dt="2025-04-20T14:00:38.328" v="270" actId="26606"/>
          <ac:spMkLst>
            <pc:docMk/>
            <pc:sldMk cId="1986484610" sldId="270"/>
            <ac:spMk id="3" creationId="{D4F51772-E289-D9D8-F451-80DA244A924E}"/>
          </ac:spMkLst>
        </pc:spChg>
        <pc:spChg chg="ord">
          <ac:chgData name="PARTH MASAL" userId="669958cc0899f5f7" providerId="LiveId" clId="{15A66889-4707-44E3-A5E0-BCEEF7CE3B84}" dt="2025-04-20T13:51:14.529" v="187" actId="26606"/>
          <ac:spMkLst>
            <pc:docMk/>
            <pc:sldMk cId="1986484610" sldId="270"/>
            <ac:spMk id="7" creationId="{40946C4D-592B-9B63-7406-954C7478AFF2}"/>
          </ac:spMkLst>
        </pc:spChg>
        <pc:spChg chg="add">
          <ac:chgData name="PARTH MASAL" userId="669958cc0899f5f7" providerId="LiveId" clId="{15A66889-4707-44E3-A5E0-BCEEF7CE3B84}" dt="2025-04-20T14:00:38.328" v="270" actId="26606"/>
          <ac:spMkLst>
            <pc:docMk/>
            <pc:sldMk cId="1986484610" sldId="270"/>
            <ac:spMk id="93" creationId="{E8A8EAB8-D2FF-444D-B34B-7D32F106AD0E}"/>
          </ac:spMkLst>
        </pc:spChg>
        <pc:graphicFrameChg chg="add mod modGraphic">
          <ac:chgData name="PARTH MASAL" userId="669958cc0899f5f7" providerId="LiveId" clId="{15A66889-4707-44E3-A5E0-BCEEF7CE3B84}" dt="2025-04-20T14:00:38.328" v="270" actId="26606"/>
          <ac:graphicFrameMkLst>
            <pc:docMk/>
            <pc:sldMk cId="1986484610" sldId="270"/>
            <ac:graphicFrameMk id="82" creationId="{2C36E820-26CC-8EF9-0CBB-149530DF0C64}"/>
          </ac:graphicFrameMkLst>
        </pc:graphicFrameChg>
        <pc:cxnChg chg="add">
          <ac:chgData name="PARTH MASAL" userId="669958cc0899f5f7" providerId="LiveId" clId="{15A66889-4707-44E3-A5E0-BCEEF7CE3B84}" dt="2025-04-20T14:00:38.328" v="270" actId="26606"/>
          <ac:cxnSpMkLst>
            <pc:docMk/>
            <pc:sldMk cId="1986484610" sldId="270"/>
            <ac:cxnSpMk id="95" creationId="{067633D1-6EE6-4118-B9F0-B363477BEE7A}"/>
          </ac:cxnSpMkLst>
        </pc:cxnChg>
        <pc:cxnChg chg="add">
          <ac:chgData name="PARTH MASAL" userId="669958cc0899f5f7" providerId="LiveId" clId="{15A66889-4707-44E3-A5E0-BCEEF7CE3B84}" dt="2025-04-20T14:00:38.328" v="270" actId="26606"/>
          <ac:cxnSpMkLst>
            <pc:docMk/>
            <pc:sldMk cId="1986484610" sldId="270"/>
            <ac:cxnSpMk id="97" creationId="{4AD7FFC6-42A9-49CB-B5E9-B3F6B038331B}"/>
          </ac:cxnSpMkLst>
        </pc:cxnChg>
      </pc:sldChg>
      <pc:sldChg chg="addSp delSp modSp add mod setClrOvrMap">
        <pc:chgData name="PARTH MASAL" userId="669958cc0899f5f7" providerId="LiveId" clId="{15A66889-4707-44E3-A5E0-BCEEF7CE3B84}" dt="2025-04-20T13:55:30.886" v="225" actId="5793"/>
        <pc:sldMkLst>
          <pc:docMk/>
          <pc:sldMk cId="568501106" sldId="271"/>
        </pc:sldMkLst>
        <pc:spChg chg="add mod ord">
          <ac:chgData name="PARTH MASAL" userId="669958cc0899f5f7" providerId="LiveId" clId="{15A66889-4707-44E3-A5E0-BCEEF7CE3B84}" dt="2025-04-20T13:55:28.348" v="224" actId="26606"/>
          <ac:spMkLst>
            <pc:docMk/>
            <pc:sldMk cId="568501106" sldId="271"/>
            <ac:spMk id="2" creationId="{00000000-0000-0000-0000-000000000000}"/>
          </ac:spMkLst>
        </pc:spChg>
        <pc:spChg chg="mod">
          <ac:chgData name="PARTH MASAL" userId="669958cc0899f5f7" providerId="LiveId" clId="{15A66889-4707-44E3-A5E0-BCEEF7CE3B84}" dt="2025-04-20T13:54:58.005" v="218" actId="20577"/>
          <ac:spMkLst>
            <pc:docMk/>
            <pc:sldMk cId="568501106" sldId="271"/>
            <ac:spMk id="3" creationId="{591E39D0-9615-647C-E7B3-C2802BA75F9C}"/>
          </ac:spMkLst>
        </pc:spChg>
        <pc:spChg chg="add mod ord">
          <ac:chgData name="PARTH MASAL" userId="669958cc0899f5f7" providerId="LiveId" clId="{15A66889-4707-44E3-A5E0-BCEEF7CE3B84}" dt="2025-04-20T13:55:30.886" v="225" actId="5793"/>
          <ac:spMkLst>
            <pc:docMk/>
            <pc:sldMk cId="568501106" sldId="271"/>
            <ac:spMk id="22" creationId="{6E52DA5B-0493-5994-D282-BD35F03F4060}"/>
          </ac:spMkLst>
        </pc:spChg>
        <pc:spChg chg="add">
          <ac:chgData name="PARTH MASAL" userId="669958cc0899f5f7" providerId="LiveId" clId="{15A66889-4707-44E3-A5E0-BCEEF7CE3B84}" dt="2025-04-20T13:55:28.348" v="224" actId="26606"/>
          <ac:spMkLst>
            <pc:docMk/>
            <pc:sldMk cId="568501106" sldId="271"/>
            <ac:spMk id="100" creationId="{5A0118C5-4F8D-4CF4-BADD-53FEACC6C42A}"/>
          </ac:spMkLst>
        </pc:spChg>
        <pc:spChg chg="add">
          <ac:chgData name="PARTH MASAL" userId="669958cc0899f5f7" providerId="LiveId" clId="{15A66889-4707-44E3-A5E0-BCEEF7CE3B84}" dt="2025-04-20T13:55:28.348" v="224" actId="26606"/>
          <ac:spMkLst>
            <pc:docMk/>
            <pc:sldMk cId="568501106" sldId="271"/>
            <ac:spMk id="251" creationId="{CAB9AD4F-A248-4D49-8779-CE40E64C00F5}"/>
          </ac:spMkLst>
        </pc:spChg>
        <pc:spChg chg="add">
          <ac:chgData name="PARTH MASAL" userId="669958cc0899f5f7" providerId="LiveId" clId="{15A66889-4707-44E3-A5E0-BCEEF7CE3B84}" dt="2025-04-20T13:55:28.348" v="224" actId="26606"/>
          <ac:spMkLst>
            <pc:docMk/>
            <pc:sldMk cId="568501106" sldId="271"/>
            <ac:spMk id="253" creationId="{3D4C1981-3D8B-446C-BFAE-E7EE5CF2DDA3}"/>
          </ac:spMkLst>
        </pc:spChg>
        <pc:grpChg chg="add">
          <ac:chgData name="PARTH MASAL" userId="669958cc0899f5f7" providerId="LiveId" clId="{15A66889-4707-44E3-A5E0-BCEEF7CE3B84}" dt="2025-04-20T13:55:28.348" v="224" actId="26606"/>
          <ac:grpSpMkLst>
            <pc:docMk/>
            <pc:sldMk cId="568501106" sldId="271"/>
            <ac:grpSpMk id="102" creationId="{6A57EACD-61CA-4775-9551-2078FC0BC79D}"/>
          </ac:grpSpMkLst>
        </pc:grpChg>
        <pc:grpChg chg="add">
          <ac:chgData name="PARTH MASAL" userId="669958cc0899f5f7" providerId="LiveId" clId="{15A66889-4707-44E3-A5E0-BCEEF7CE3B84}" dt="2025-04-20T13:55:28.348" v="224" actId="26606"/>
          <ac:grpSpMkLst>
            <pc:docMk/>
            <pc:sldMk cId="568501106" sldId="271"/>
            <ac:grpSpMk id="247" creationId="{55A100E1-E66E-4ED2-A56A-F7A819228F2E}"/>
          </ac:grpSpMkLst>
        </pc:grpChg>
      </pc:sldChg>
      <pc:sldChg chg="addSp delSp modSp add mod ord setBg setClrOvrMap">
        <pc:chgData name="PARTH MASAL" userId="669958cc0899f5f7" providerId="LiveId" clId="{15A66889-4707-44E3-A5E0-BCEEF7CE3B84}" dt="2025-04-20T14:13:25.792" v="449" actId="26606"/>
        <pc:sldMkLst>
          <pc:docMk/>
          <pc:sldMk cId="2391879447" sldId="272"/>
        </pc:sldMkLst>
        <pc:spChg chg="add del mod ord">
          <ac:chgData name="PARTH MASAL" userId="669958cc0899f5f7" providerId="LiveId" clId="{15A66889-4707-44E3-A5E0-BCEEF7CE3B84}" dt="2025-04-20T14:11:23.890" v="410" actId="478"/>
          <ac:spMkLst>
            <pc:docMk/>
            <pc:sldMk cId="2391879447" sldId="272"/>
            <ac:spMk id="3" creationId="{97FB42A3-9AEF-1703-19DE-B65BE37A705C}"/>
          </ac:spMkLst>
        </pc:spChg>
        <pc:spChg chg="ord">
          <ac:chgData name="PARTH MASAL" userId="669958cc0899f5f7" providerId="LiveId" clId="{15A66889-4707-44E3-A5E0-BCEEF7CE3B84}" dt="2025-04-20T13:57:48.676" v="244" actId="26606"/>
          <ac:spMkLst>
            <pc:docMk/>
            <pc:sldMk cId="2391879447" sldId="272"/>
            <ac:spMk id="7" creationId="{2CFB96B9-28C1-A221-F93D-DB9D453CBB99}"/>
          </ac:spMkLst>
        </pc:spChg>
        <pc:spChg chg="add del mod ord">
          <ac:chgData name="PARTH MASAL" userId="669958cc0899f5f7" providerId="LiveId" clId="{15A66889-4707-44E3-A5E0-BCEEF7CE3B84}" dt="2025-04-20T14:13:25.792" v="449" actId="26606"/>
          <ac:spMkLst>
            <pc:docMk/>
            <pc:sldMk cId="2391879447" sldId="272"/>
            <ac:spMk id="9" creationId="{7E8152FE-C8A4-9CB1-88EB-54AE757B5890}"/>
          </ac:spMkLst>
        </pc:spChg>
        <pc:spChg chg="add mod ord">
          <ac:chgData name="PARTH MASAL" userId="669958cc0899f5f7" providerId="LiveId" clId="{15A66889-4707-44E3-A5E0-BCEEF7CE3B84}" dt="2025-04-20T14:13:25.792" v="449" actId="26606"/>
          <ac:spMkLst>
            <pc:docMk/>
            <pc:sldMk cId="2391879447" sldId="272"/>
            <ac:spMk id="10" creationId="{7BC0CFF0-10AA-64FD-B96A-759B8E588592}"/>
          </ac:spMkLst>
        </pc:spChg>
        <pc:spChg chg="add">
          <ac:chgData name="PARTH MASAL" userId="669958cc0899f5f7" providerId="LiveId" clId="{15A66889-4707-44E3-A5E0-BCEEF7CE3B84}" dt="2025-04-20T14:13:25.792" v="449" actId="26606"/>
          <ac:spMkLst>
            <pc:docMk/>
            <pc:sldMk cId="2391879447" sldId="272"/>
            <ac:spMk id="38" creationId="{A7AE9375-4664-4DB2-922D-2782A6E439AC}"/>
          </ac:spMkLst>
        </pc:spChg>
        <pc:spChg chg="add">
          <ac:chgData name="PARTH MASAL" userId="669958cc0899f5f7" providerId="LiveId" clId="{15A66889-4707-44E3-A5E0-BCEEF7CE3B84}" dt="2025-04-20T14:13:25.792" v="449" actId="26606"/>
          <ac:spMkLst>
            <pc:docMk/>
            <pc:sldMk cId="2391879447" sldId="272"/>
            <ac:spMk id="42" creationId="{9DD005C1-8C51-42D6-9BEE-B9B83849743D}"/>
          </ac:spMkLst>
        </pc:spChg>
        <pc:cxnChg chg="add">
          <ac:chgData name="PARTH MASAL" userId="669958cc0899f5f7" providerId="LiveId" clId="{15A66889-4707-44E3-A5E0-BCEEF7CE3B84}" dt="2025-04-20T14:13:25.792" v="449" actId="26606"/>
          <ac:cxnSpMkLst>
            <pc:docMk/>
            <pc:sldMk cId="2391879447" sldId="272"/>
            <ac:cxnSpMk id="40" creationId="{EE504C98-6397-41C1-A8D8-2D9C4ED307E0}"/>
          </ac:cxnSpMkLst>
        </pc:cxnChg>
      </pc:sldChg>
      <pc:sldChg chg="addSp delSp modSp add mod setClrOvrMap">
        <pc:chgData name="PARTH MASAL" userId="669958cc0899f5f7" providerId="LiveId" clId="{15A66889-4707-44E3-A5E0-BCEEF7CE3B84}" dt="2025-04-20T14:16:55.140" v="487" actId="26606"/>
        <pc:sldMkLst>
          <pc:docMk/>
          <pc:sldMk cId="2009054414" sldId="273"/>
        </pc:sldMkLst>
        <pc:spChg chg="mod">
          <ac:chgData name="PARTH MASAL" userId="669958cc0899f5f7" providerId="LiveId" clId="{15A66889-4707-44E3-A5E0-BCEEF7CE3B84}" dt="2025-04-20T14:16:55.140" v="487" actId="26606"/>
          <ac:spMkLst>
            <pc:docMk/>
            <pc:sldMk cId="2009054414" sldId="273"/>
            <ac:spMk id="3" creationId="{028E0BB7-8E78-A6DE-5DF9-8E705BFD984F}"/>
          </ac:spMkLst>
        </pc:spChg>
        <pc:spChg chg="ord">
          <ac:chgData name="PARTH MASAL" userId="669958cc0899f5f7" providerId="LiveId" clId="{15A66889-4707-44E3-A5E0-BCEEF7CE3B84}" dt="2025-04-20T13:58:54.529" v="254" actId="26606"/>
          <ac:spMkLst>
            <pc:docMk/>
            <pc:sldMk cId="2009054414" sldId="273"/>
            <ac:spMk id="7" creationId="{7D5A19ED-9326-FA9C-BCFA-3DBC409814EB}"/>
          </ac:spMkLst>
        </pc:spChg>
        <pc:grpChg chg="add">
          <ac:chgData name="PARTH MASAL" userId="669958cc0899f5f7" providerId="LiveId" clId="{15A66889-4707-44E3-A5E0-BCEEF7CE3B84}" dt="2025-04-20T14:16:55.140" v="487" actId="26606"/>
          <ac:grpSpMkLst>
            <pc:docMk/>
            <pc:sldMk cId="2009054414" sldId="273"/>
            <ac:grpSpMk id="13" creationId="{0E76F6F3-F5F0-B26D-1B63-73AD0299B731}"/>
          </ac:grpSpMkLst>
        </pc:grpChg>
        <pc:picChg chg="add mod">
          <ac:chgData name="PARTH MASAL" userId="669958cc0899f5f7" providerId="LiveId" clId="{15A66889-4707-44E3-A5E0-BCEEF7CE3B84}" dt="2025-04-20T14:16:55.140" v="487" actId="26606"/>
          <ac:picMkLst>
            <pc:docMk/>
            <pc:sldMk cId="2009054414" sldId="273"/>
            <ac:picMk id="8" creationId="{DA95C33E-E9A7-5D4B-DFE0-89FB688414CD}"/>
          </ac:picMkLst>
        </pc:picChg>
      </pc:sldChg>
      <pc:sldChg chg="addSp delSp modSp add mod ord setClrOvrMap">
        <pc:chgData name="PARTH MASAL" userId="669958cc0899f5f7" providerId="LiveId" clId="{15A66889-4707-44E3-A5E0-BCEEF7CE3B84}" dt="2025-04-20T14:15:30.956" v="469"/>
        <pc:sldMkLst>
          <pc:docMk/>
          <pc:sldMk cId="504185213" sldId="274"/>
        </pc:sldMkLst>
        <pc:spChg chg="mod">
          <ac:chgData name="PARTH MASAL" userId="669958cc0899f5f7" providerId="LiveId" clId="{15A66889-4707-44E3-A5E0-BCEEF7CE3B84}" dt="2025-04-20T14:08:52.693" v="400" actId="403"/>
          <ac:spMkLst>
            <pc:docMk/>
            <pc:sldMk cId="504185213" sldId="274"/>
            <ac:spMk id="3" creationId="{20B7C2DC-3517-C54E-96BD-72799FF410FD}"/>
          </ac:spMkLst>
        </pc:spChg>
        <pc:spChg chg="add mod">
          <ac:chgData name="PARTH MASAL" userId="669958cc0899f5f7" providerId="LiveId" clId="{15A66889-4707-44E3-A5E0-BCEEF7CE3B84}" dt="2025-04-20T14:08:46.540" v="394" actId="403"/>
          <ac:spMkLst>
            <pc:docMk/>
            <pc:sldMk cId="504185213" sldId="274"/>
            <ac:spMk id="5" creationId="{AEF5E24A-7205-CBB2-2109-E5394C592A95}"/>
          </ac:spMkLst>
        </pc:spChg>
        <pc:spChg chg="mod ord">
          <ac:chgData name="PARTH MASAL" userId="669958cc0899f5f7" providerId="LiveId" clId="{15A66889-4707-44E3-A5E0-BCEEF7CE3B84}" dt="2025-04-20T14:08:25.126" v="386" actId="14100"/>
          <ac:spMkLst>
            <pc:docMk/>
            <pc:sldMk cId="504185213" sldId="274"/>
            <ac:spMk id="7" creationId="{DD228F40-A714-2F2E-2276-EADC72431F5A}"/>
          </ac:spMkLst>
        </pc:spChg>
        <pc:spChg chg="add">
          <ac:chgData name="PARTH MASAL" userId="669958cc0899f5f7" providerId="LiveId" clId="{15A66889-4707-44E3-A5E0-BCEEF7CE3B84}" dt="2025-04-20T14:08:41.429" v="390" actId="26606"/>
          <ac:spMkLst>
            <pc:docMk/>
            <pc:sldMk cId="504185213" sldId="274"/>
            <ac:spMk id="37" creationId="{9228552E-C8B1-4A80-8448-0787CE0FC704}"/>
          </ac:spMkLst>
        </pc:spChg>
        <pc:picChg chg="add mod ord">
          <ac:chgData name="PARTH MASAL" userId="669958cc0899f5f7" providerId="LiveId" clId="{15A66889-4707-44E3-A5E0-BCEEF7CE3B84}" dt="2025-04-20T14:08:41.429" v="390" actId="26606"/>
          <ac:picMkLst>
            <pc:docMk/>
            <pc:sldMk cId="504185213" sldId="274"/>
            <ac:picMk id="9" creationId="{49BE8172-2389-5EAB-EAD9-3B0C39C6BC8C}"/>
          </ac:picMkLst>
        </pc:picChg>
      </pc:sldChg>
      <pc:sldChg chg="addSp modSp add mod setClrOvrMap">
        <pc:chgData name="PARTH MASAL" userId="669958cc0899f5f7" providerId="LiveId" clId="{15A66889-4707-44E3-A5E0-BCEEF7CE3B84}" dt="2025-04-20T14:16:48.913" v="486" actId="26606"/>
        <pc:sldMkLst>
          <pc:docMk/>
          <pc:sldMk cId="2116000781" sldId="275"/>
        </pc:sldMkLst>
        <pc:spChg chg="mod">
          <ac:chgData name="PARTH MASAL" userId="669958cc0899f5f7" providerId="LiveId" clId="{15A66889-4707-44E3-A5E0-BCEEF7CE3B84}" dt="2025-04-20T14:16:48.913" v="486" actId="26606"/>
          <ac:spMkLst>
            <pc:docMk/>
            <pc:sldMk cId="2116000781" sldId="275"/>
            <ac:spMk id="3" creationId="{712AD07D-E2E9-B91B-DF2F-17B3A2A054A5}"/>
          </ac:spMkLst>
        </pc:spChg>
        <pc:grpChg chg="add">
          <ac:chgData name="PARTH MASAL" userId="669958cc0899f5f7" providerId="LiveId" clId="{15A66889-4707-44E3-A5E0-BCEEF7CE3B84}" dt="2025-04-20T14:16:48.913" v="486" actId="26606"/>
          <ac:grpSpMkLst>
            <pc:docMk/>
            <pc:sldMk cId="2116000781" sldId="275"/>
            <ac:grpSpMk id="12" creationId="{0E76F6F3-F5F0-B26D-1B63-73AD0299B731}"/>
          </ac:grpSpMkLst>
        </pc:grpChg>
        <pc:picChg chg="mod">
          <ac:chgData name="PARTH MASAL" userId="669958cc0899f5f7" providerId="LiveId" clId="{15A66889-4707-44E3-A5E0-BCEEF7CE3B84}" dt="2025-04-20T14:16:48.913" v="486" actId="26606"/>
          <ac:picMkLst>
            <pc:docMk/>
            <pc:sldMk cId="2116000781" sldId="275"/>
            <ac:picMk id="4" creationId="{285F59A7-34FE-DC3A-3BCE-A0E0994BFDE3}"/>
          </ac:picMkLst>
        </pc:picChg>
      </pc:sldChg>
      <pc:sldChg chg="delSp add del mod">
        <pc:chgData name="PARTH MASAL" userId="669958cc0899f5f7" providerId="LiveId" clId="{15A66889-4707-44E3-A5E0-BCEEF7CE3B84}" dt="2025-04-20T14:17:39.999" v="500" actId="47"/>
        <pc:sldMkLst>
          <pc:docMk/>
          <pc:sldMk cId="273417164" sldId="276"/>
        </pc:sldMkLst>
      </pc:sldChg>
      <pc:sldChg chg="modSp add mod">
        <pc:chgData name="PARTH MASAL" userId="669958cc0899f5f7" providerId="LiveId" clId="{15A66889-4707-44E3-A5E0-BCEEF7CE3B84}" dt="2025-04-20T14:23:15.036" v="589" actId="1076"/>
        <pc:sldMkLst>
          <pc:docMk/>
          <pc:sldMk cId="1436236876" sldId="276"/>
        </pc:sldMkLst>
        <pc:spChg chg="mod">
          <ac:chgData name="PARTH MASAL" userId="669958cc0899f5f7" providerId="LiveId" clId="{15A66889-4707-44E3-A5E0-BCEEF7CE3B84}" dt="2025-04-20T14:23:08.573" v="588" actId="1076"/>
          <ac:spMkLst>
            <pc:docMk/>
            <pc:sldMk cId="1436236876" sldId="276"/>
            <ac:spMk id="3" creationId="{CF40A902-369A-AB89-8EE7-D22812696E93}"/>
          </ac:spMkLst>
        </pc:spChg>
        <pc:spChg chg="mod">
          <ac:chgData name="PARTH MASAL" userId="669958cc0899f5f7" providerId="LiveId" clId="{15A66889-4707-44E3-A5E0-BCEEF7CE3B84}" dt="2025-04-20T14:23:15.036" v="589" actId="1076"/>
          <ac:spMkLst>
            <pc:docMk/>
            <pc:sldMk cId="1436236876" sldId="276"/>
            <ac:spMk id="7" creationId="{6899BC5F-0C68-BE7F-0C0F-6CD1C2B3B8CD}"/>
          </ac:spMkLst>
        </pc:spChg>
        <pc:spChg chg="mod">
          <ac:chgData name="PARTH MASAL" userId="669958cc0899f5f7" providerId="LiveId" clId="{15A66889-4707-44E3-A5E0-BCEEF7CE3B84}" dt="2025-04-20T14:22:30.430" v="581" actId="1076"/>
          <ac:spMkLst>
            <pc:docMk/>
            <pc:sldMk cId="1436236876" sldId="276"/>
            <ac:spMk id="12" creationId="{949C9624-E929-1B4D-7590-DA3434C241B7}"/>
          </ac:spMkLst>
        </pc:spChg>
        <pc:spChg chg="mod">
          <ac:chgData name="PARTH MASAL" userId="669958cc0899f5f7" providerId="LiveId" clId="{15A66889-4707-44E3-A5E0-BCEEF7CE3B84}" dt="2025-04-20T14:22:30.430" v="581" actId="1076"/>
          <ac:spMkLst>
            <pc:docMk/>
            <pc:sldMk cId="1436236876" sldId="276"/>
            <ac:spMk id="14" creationId="{48F0647A-180D-2EF5-E4F6-03D932D5A39B}"/>
          </ac:spMkLst>
        </pc:spChg>
        <pc:picChg chg="mod">
          <ac:chgData name="PARTH MASAL" userId="669958cc0899f5f7" providerId="LiveId" clId="{15A66889-4707-44E3-A5E0-BCEEF7CE3B84}" dt="2025-04-20T14:22:31.095" v="582" actId="1076"/>
          <ac:picMkLst>
            <pc:docMk/>
            <pc:sldMk cId="1436236876" sldId="276"/>
            <ac:picMk id="2" creationId="{8E84CA76-E7CC-A925-1545-81B47E1210C0}"/>
          </ac:picMkLst>
        </pc:picChg>
      </pc:sldChg>
      <pc:sldChg chg="addSp delSp modSp add mod">
        <pc:chgData name="PARTH MASAL" userId="669958cc0899f5f7" providerId="LiveId" clId="{15A66889-4707-44E3-A5E0-BCEEF7CE3B84}" dt="2025-04-20T14:24:41.523" v="593" actId="26606"/>
        <pc:sldMkLst>
          <pc:docMk/>
          <pc:sldMk cId="2045167465" sldId="277"/>
        </pc:sldMkLst>
        <pc:spChg chg="ord">
          <ac:chgData name="PARTH MASAL" userId="669958cc0899f5f7" providerId="LiveId" clId="{15A66889-4707-44E3-A5E0-BCEEF7CE3B84}" dt="2025-04-20T14:24:41.523" v="593" actId="26606"/>
          <ac:spMkLst>
            <pc:docMk/>
            <pc:sldMk cId="2045167465" sldId="277"/>
            <ac:spMk id="7" creationId="{A0432846-CFC9-6993-63E5-812399F19B90}"/>
          </ac:spMkLst>
        </pc:spChg>
        <pc:grpChg chg="add">
          <ac:chgData name="PARTH MASAL" userId="669958cc0899f5f7" providerId="LiveId" clId="{15A66889-4707-44E3-A5E0-BCEEF7CE3B84}" dt="2025-04-20T14:24:41.523" v="593" actId="26606"/>
          <ac:grpSpMkLst>
            <pc:docMk/>
            <pc:sldMk cId="2045167465" sldId="277"/>
            <ac:grpSpMk id="19" creationId="{0E76F6F3-F5F0-B26D-1B63-73AD0299B731}"/>
          </ac:grpSpMkLst>
        </pc:grpChg>
        <pc:picChg chg="add mod">
          <ac:chgData name="PARTH MASAL" userId="669958cc0899f5f7" providerId="LiveId" clId="{15A66889-4707-44E3-A5E0-BCEEF7CE3B84}" dt="2025-04-20T14:24:41.523" v="593" actId="26606"/>
          <ac:picMkLst>
            <pc:docMk/>
            <pc:sldMk cId="2045167465" sldId="277"/>
            <ac:picMk id="5" creationId="{9A621206-CB40-188F-2525-575ADFD15E14}"/>
          </ac:picMkLst>
        </pc:picChg>
      </pc:sldChg>
    </pc:docChg>
  </pc:docChgLst>
  <pc:docChgLst>
    <pc:chgData name="PARTH MASAL" userId="669958cc0899f5f7" providerId="Windows Live" clId="Web-{259E8106-6E30-4784-9C09-7D8D00CB4D0F}"/>
    <pc:docChg chg="addSld delSld modSld">
      <pc:chgData name="PARTH MASAL" userId="669958cc0899f5f7" providerId="Windows Live" clId="Web-{259E8106-6E30-4784-9C09-7D8D00CB4D0F}" dt="2025-03-31T17:01:13.557" v="37"/>
      <pc:docMkLst>
        <pc:docMk/>
      </pc:docMkLst>
      <pc:sldChg chg="addSp delSp modSp mod setBg">
        <pc:chgData name="PARTH MASAL" userId="669958cc0899f5f7" providerId="Windows Live" clId="Web-{259E8106-6E30-4784-9C09-7D8D00CB4D0F}" dt="2025-03-31T16:58:17.562" v="32" actId="20577"/>
        <pc:sldMkLst>
          <pc:docMk/>
          <pc:sldMk cId="0" sldId="256"/>
        </pc:sldMkLst>
        <pc:spChg chg="mod">
          <ac:chgData name="PARTH MASAL" userId="669958cc0899f5f7" providerId="Windows Live" clId="Web-{259E8106-6E30-4784-9C09-7D8D00CB4D0F}" dt="2025-03-31T16:58:09.030" v="31"/>
          <ac:spMkLst>
            <pc:docMk/>
            <pc:sldMk cId="0" sldId="256"/>
            <ac:spMk id="3" creationId="{00000000-0000-0000-0000-000000000000}"/>
          </ac:spMkLst>
        </pc:spChg>
        <pc:spChg chg="mod">
          <ac:chgData name="PARTH MASAL" userId="669958cc0899f5f7" providerId="Windows Live" clId="Web-{259E8106-6E30-4784-9C09-7D8D00CB4D0F}" dt="2025-03-31T16:58:17.562" v="32" actId="20577"/>
          <ac:spMkLst>
            <pc:docMk/>
            <pc:sldMk cId="0" sldId="256"/>
            <ac:spMk id="4" creationId="{00000000-0000-0000-0000-000000000000}"/>
          </ac:spMkLst>
        </pc:spChg>
        <pc:spChg chg="add">
          <ac:chgData name="PARTH MASAL" userId="669958cc0899f5f7" providerId="Windows Live" clId="Web-{259E8106-6E30-4784-9C09-7D8D00CB4D0F}" dt="2025-03-31T16:58:09.030" v="31"/>
          <ac:spMkLst>
            <pc:docMk/>
            <pc:sldMk cId="0" sldId="256"/>
            <ac:spMk id="23" creationId="{9AA72BD9-2C5A-4EDC-931F-5AA08EACA0F3}"/>
          </ac:spMkLst>
        </pc:spChg>
        <pc:spChg chg="add">
          <ac:chgData name="PARTH MASAL" userId="669958cc0899f5f7" providerId="Windows Live" clId="Web-{259E8106-6E30-4784-9C09-7D8D00CB4D0F}" dt="2025-03-31T16:58:09.030" v="31"/>
          <ac:spMkLst>
            <pc:docMk/>
            <pc:sldMk cId="0" sldId="256"/>
            <ac:spMk id="25" creationId="{DD3981AC-7B61-4947-BCF3-F7AA7FA385B9}"/>
          </ac:spMkLst>
        </pc:spChg>
        <pc:spChg chg="add">
          <ac:chgData name="PARTH MASAL" userId="669958cc0899f5f7" providerId="Windows Live" clId="Web-{259E8106-6E30-4784-9C09-7D8D00CB4D0F}" dt="2025-03-31T16:58:09.030" v="31"/>
          <ac:spMkLst>
            <pc:docMk/>
            <pc:sldMk cId="0" sldId="256"/>
            <ac:spMk id="27" creationId="{55D4142C-5077-457F-A6AD-3FECFDB39685}"/>
          </ac:spMkLst>
        </pc:spChg>
        <pc:spChg chg="add">
          <ac:chgData name="PARTH MASAL" userId="669958cc0899f5f7" providerId="Windows Live" clId="Web-{259E8106-6E30-4784-9C09-7D8D00CB4D0F}" dt="2025-03-31T16:58:09.030" v="31"/>
          <ac:spMkLst>
            <pc:docMk/>
            <pc:sldMk cId="0" sldId="256"/>
            <ac:spMk id="29" creationId="{7A5F0580-5EE9-419F-96EE-B6529EF6E7D0}"/>
          </ac:spMkLst>
        </pc:spChg>
        <pc:picChg chg="mod ord">
          <ac:chgData name="PARTH MASAL" userId="669958cc0899f5f7" providerId="Windows Live" clId="Web-{259E8106-6E30-4784-9C09-7D8D00CB4D0F}" dt="2025-03-31T16:58:09.030" v="31"/>
          <ac:picMkLst>
            <pc:docMk/>
            <pc:sldMk cId="0" sldId="256"/>
            <ac:picMk id="2" creationId="{00000000-0000-0000-0000-000000000000}"/>
          </ac:picMkLst>
        </pc:picChg>
      </pc:sldChg>
      <pc:sldChg chg="addSp modSp">
        <pc:chgData name="PARTH MASAL" userId="669958cc0899f5f7" providerId="Windows Live" clId="Web-{259E8106-6E30-4784-9C09-7D8D00CB4D0F}" dt="2025-03-31T16:55:15.161" v="7" actId="1076"/>
        <pc:sldMkLst>
          <pc:docMk/>
          <pc:sldMk cId="0" sldId="257"/>
        </pc:sldMkLst>
        <pc:picChg chg="add mod">
          <ac:chgData name="PARTH MASAL" userId="669958cc0899f5f7" providerId="Windows Live" clId="Web-{259E8106-6E30-4784-9C09-7D8D00CB4D0F}" dt="2025-03-31T16:55:15.161" v="7" actId="1076"/>
          <ac:picMkLst>
            <pc:docMk/>
            <pc:sldMk cId="0" sldId="257"/>
            <ac:picMk id="7" creationId="{CEFB591E-540B-D695-4486-9D951E5D1589}"/>
          </ac:picMkLst>
        </pc:picChg>
      </pc:sldChg>
      <pc:sldChg chg="addSp modSp">
        <pc:chgData name="PARTH MASAL" userId="669958cc0899f5f7" providerId="Windows Live" clId="Web-{259E8106-6E30-4784-9C09-7D8D00CB4D0F}" dt="2025-03-31T16:55:26.740" v="9" actId="1076"/>
        <pc:sldMkLst>
          <pc:docMk/>
          <pc:sldMk cId="0" sldId="258"/>
        </pc:sldMkLst>
        <pc:picChg chg="add mod">
          <ac:chgData name="PARTH MASAL" userId="669958cc0899f5f7" providerId="Windows Live" clId="Web-{259E8106-6E30-4784-9C09-7D8D00CB4D0F}" dt="2025-03-31T16:55:26.740" v="9" actId="1076"/>
          <ac:picMkLst>
            <pc:docMk/>
            <pc:sldMk cId="0" sldId="258"/>
            <ac:picMk id="16" creationId="{FE30B39F-DFA0-130D-D3CB-E8BBADEAEB57}"/>
          </ac:picMkLst>
        </pc:picChg>
      </pc:sldChg>
      <pc:sldChg chg="addSp modSp">
        <pc:chgData name="PARTH MASAL" userId="669958cc0899f5f7" providerId="Windows Live" clId="Web-{259E8106-6E30-4784-9C09-7D8D00CB4D0F}" dt="2025-03-31T16:55:50.804" v="11" actId="1076"/>
        <pc:sldMkLst>
          <pc:docMk/>
          <pc:sldMk cId="0" sldId="261"/>
        </pc:sldMkLst>
        <pc:picChg chg="add mod">
          <ac:chgData name="PARTH MASAL" userId="669958cc0899f5f7" providerId="Windows Live" clId="Web-{259E8106-6E30-4784-9C09-7D8D00CB4D0F}" dt="2025-03-31T16:55:50.804" v="11" actId="1076"/>
          <ac:picMkLst>
            <pc:docMk/>
            <pc:sldMk cId="0" sldId="261"/>
            <ac:picMk id="13" creationId="{3660495D-5D4A-50D4-8544-CEB4CE716CE9}"/>
          </ac:picMkLst>
        </pc:picChg>
      </pc:sldChg>
      <pc:sldChg chg="addSp modSp">
        <pc:chgData name="PARTH MASAL" userId="669958cc0899f5f7" providerId="Windows Live" clId="Web-{259E8106-6E30-4784-9C09-7D8D00CB4D0F}" dt="2025-03-31T16:55:52.132" v="13" actId="1076"/>
        <pc:sldMkLst>
          <pc:docMk/>
          <pc:sldMk cId="0" sldId="262"/>
        </pc:sldMkLst>
        <pc:picChg chg="add mod">
          <ac:chgData name="PARTH MASAL" userId="669958cc0899f5f7" providerId="Windows Live" clId="Web-{259E8106-6E30-4784-9C09-7D8D00CB4D0F}" dt="2025-03-31T16:55:52.132" v="13" actId="1076"/>
          <ac:picMkLst>
            <pc:docMk/>
            <pc:sldMk cId="0" sldId="262"/>
            <ac:picMk id="7" creationId="{E8138872-D7C9-8776-6A9B-18621959E084}"/>
          </ac:picMkLst>
        </pc:picChg>
      </pc:sldChg>
      <pc:sldChg chg="addSp modSp">
        <pc:chgData name="PARTH MASAL" userId="669958cc0899f5f7" providerId="Windows Live" clId="Web-{259E8106-6E30-4784-9C09-7D8D00CB4D0F}" dt="2025-03-31T16:55:59.554" v="15" actId="1076"/>
        <pc:sldMkLst>
          <pc:docMk/>
          <pc:sldMk cId="0" sldId="263"/>
        </pc:sldMkLst>
        <pc:picChg chg="add mod">
          <ac:chgData name="PARTH MASAL" userId="669958cc0899f5f7" providerId="Windows Live" clId="Web-{259E8106-6E30-4784-9C09-7D8D00CB4D0F}" dt="2025-03-31T16:55:59.554" v="15" actId="1076"/>
          <ac:picMkLst>
            <pc:docMk/>
            <pc:sldMk cId="0" sldId="263"/>
            <ac:picMk id="15" creationId="{0DA9CC74-1B00-5C73-96F8-2361F2538C74}"/>
          </ac:picMkLst>
        </pc:picChg>
      </pc:sldChg>
      <pc:sldChg chg="del">
        <pc:chgData name="PARTH MASAL" userId="669958cc0899f5f7" providerId="Windows Live" clId="Web-{259E8106-6E30-4784-9C09-7D8D00CB4D0F}" dt="2025-03-31T16:56:10.758" v="16"/>
        <pc:sldMkLst>
          <pc:docMk/>
          <pc:sldMk cId="0" sldId="266"/>
        </pc:sldMkLst>
      </pc:sldChg>
      <pc:sldChg chg="addSp delSp modSp new mod setBg">
        <pc:chgData name="PARTH MASAL" userId="669958cc0899f5f7" providerId="Windows Live" clId="Web-{259E8106-6E30-4784-9C09-7D8D00CB4D0F}" dt="2025-03-31T17:01:13.557" v="37"/>
        <pc:sldMkLst>
          <pc:docMk/>
          <pc:sldMk cId="182488707" sldId="266"/>
        </pc:sldMkLst>
        <pc:spChg chg="add mod">
          <ac:chgData name="PARTH MASAL" userId="669958cc0899f5f7" providerId="Windows Live" clId="Web-{259E8106-6E30-4784-9C09-7D8D00CB4D0F}" dt="2025-03-31T17:01:13.557" v="37"/>
          <ac:spMkLst>
            <pc:docMk/>
            <pc:sldMk cId="182488707" sldId="266"/>
            <ac:spMk id="3" creationId="{09510BC5-3D73-496E-7F92-C29681C323EF}"/>
          </ac:spMkLst>
        </pc:spChg>
        <pc:spChg chg="add">
          <ac:chgData name="PARTH MASAL" userId="669958cc0899f5f7" providerId="Windows Live" clId="Web-{259E8106-6E30-4784-9C09-7D8D00CB4D0F}" dt="2025-03-31T17:01:13.557" v="37"/>
          <ac:spMkLst>
            <pc:docMk/>
            <pc:sldMk cId="182488707" sldId="266"/>
            <ac:spMk id="28" creationId="{489B7BFD-8F45-4093-AD9C-91B15B0503D9}"/>
          </ac:spMkLst>
        </pc:spChg>
        <pc:spChg chg="add">
          <ac:chgData name="PARTH MASAL" userId="669958cc0899f5f7" providerId="Windows Live" clId="Web-{259E8106-6E30-4784-9C09-7D8D00CB4D0F}" dt="2025-03-31T17:01:13.557" v="37"/>
          <ac:spMkLst>
            <pc:docMk/>
            <pc:sldMk cId="182488707" sldId="266"/>
            <ac:spMk id="30" creationId="{4D4C00DC-4DC6-4CD2-9E31-F17E6CEBC5A6}"/>
          </ac:spMkLst>
        </pc:spChg>
        <pc:spChg chg="add">
          <ac:chgData name="PARTH MASAL" userId="669958cc0899f5f7" providerId="Windows Live" clId="Web-{259E8106-6E30-4784-9C09-7D8D00CB4D0F}" dt="2025-03-31T17:01:13.557" v="37"/>
          <ac:spMkLst>
            <pc:docMk/>
            <pc:sldMk cId="182488707" sldId="266"/>
            <ac:spMk id="32" creationId="{A499C65A-9B02-4D7F-BD68-CD38D880551F}"/>
          </ac:spMkLst>
        </pc:spChg>
        <pc:grpChg chg="add">
          <ac:chgData name="PARTH MASAL" userId="669958cc0899f5f7" providerId="Windows Live" clId="Web-{259E8106-6E30-4784-9C09-7D8D00CB4D0F}" dt="2025-03-31T17:01:13.557" v="37"/>
          <ac:grpSpMkLst>
            <pc:docMk/>
            <pc:sldMk cId="182488707" sldId="266"/>
            <ac:grpSpMk id="34" creationId="{66FB5A75-BDE2-4F12-A95B-C48788A7685C}"/>
          </ac:grpSpMkLst>
        </pc:grpChg>
        <pc:grpChg chg="add">
          <ac:chgData name="PARTH MASAL" userId="669958cc0899f5f7" providerId="Windows Live" clId="Web-{259E8106-6E30-4784-9C09-7D8D00CB4D0F}" dt="2025-03-31T17:01:13.557" v="37"/>
          <ac:grpSpMkLst>
            <pc:docMk/>
            <pc:sldMk cId="182488707" sldId="266"/>
            <ac:grpSpMk id="38" creationId="{1F4896D7-5AD0-4505-BCCD-82262CFEE2E1}"/>
          </ac:grpSpMkLst>
        </pc:grpChg>
        <pc:picChg chg="add mod">
          <ac:chgData name="PARTH MASAL" userId="669958cc0899f5f7" providerId="Windows Live" clId="Web-{259E8106-6E30-4784-9C09-7D8D00CB4D0F}" dt="2025-03-31T17:01:13.557" v="37"/>
          <ac:picMkLst>
            <pc:docMk/>
            <pc:sldMk cId="182488707" sldId="266"/>
            <ac:picMk id="5" creationId="{0DBC3065-1BE8-7849-95ED-94CFC25EE2D9}"/>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66E92F-E692-4F71-BCE9-EFA3BC97DEC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62EEDAC-650E-47B3-9471-0FBA5AEB7B85}">
      <dgm:prSet/>
      <dgm:spPr/>
      <dgm:t>
        <a:bodyPr/>
        <a:lstStyle/>
        <a:p>
          <a:pPr>
            <a:lnSpc>
              <a:spcPct val="100000"/>
            </a:lnSpc>
          </a:pPr>
          <a:r>
            <a:rPr lang="en-US"/>
            <a:t>Expanded Disease Coverage:</a:t>
          </a:r>
        </a:p>
      </dgm:t>
    </dgm:pt>
    <dgm:pt modelId="{A1B25EFB-EC09-481B-91BE-534B784A8C01}" type="parTrans" cxnId="{62FACBA7-68F0-47D4-A4D6-FEC69298039E}">
      <dgm:prSet/>
      <dgm:spPr/>
      <dgm:t>
        <a:bodyPr/>
        <a:lstStyle/>
        <a:p>
          <a:endParaRPr lang="en-US"/>
        </a:p>
      </dgm:t>
    </dgm:pt>
    <dgm:pt modelId="{103E95A9-FD60-45F0-8F93-CB66A949954C}" type="sibTrans" cxnId="{62FACBA7-68F0-47D4-A4D6-FEC69298039E}">
      <dgm:prSet/>
      <dgm:spPr/>
      <dgm:t>
        <a:bodyPr/>
        <a:lstStyle/>
        <a:p>
          <a:endParaRPr lang="en-US"/>
        </a:p>
      </dgm:t>
    </dgm:pt>
    <dgm:pt modelId="{E878FF93-660A-4387-B20D-78CFAB7785CE}">
      <dgm:prSet/>
      <dgm:spPr/>
      <dgm:t>
        <a:bodyPr/>
        <a:lstStyle/>
        <a:p>
          <a:pPr>
            <a:lnSpc>
              <a:spcPct val="100000"/>
            </a:lnSpc>
          </a:pPr>
          <a:r>
            <a:rPr lang="en-US"/>
            <a:t>Larger &amp; Diverse Datasets</a:t>
          </a:r>
        </a:p>
      </dgm:t>
    </dgm:pt>
    <dgm:pt modelId="{22E0A9BF-AE68-47C3-8629-19C58D0F3270}" type="parTrans" cxnId="{94969240-D67D-4728-B8B9-90C44E461F3A}">
      <dgm:prSet/>
      <dgm:spPr/>
      <dgm:t>
        <a:bodyPr/>
        <a:lstStyle/>
        <a:p>
          <a:endParaRPr lang="en-US"/>
        </a:p>
      </dgm:t>
    </dgm:pt>
    <dgm:pt modelId="{ED5789A4-2C73-4D5B-BBC6-53145E80317B}" type="sibTrans" cxnId="{94969240-D67D-4728-B8B9-90C44E461F3A}">
      <dgm:prSet/>
      <dgm:spPr/>
      <dgm:t>
        <a:bodyPr/>
        <a:lstStyle/>
        <a:p>
          <a:endParaRPr lang="en-US"/>
        </a:p>
      </dgm:t>
    </dgm:pt>
    <dgm:pt modelId="{ED15217A-9277-4AEC-AB79-F80610E056AB}">
      <dgm:prSet/>
      <dgm:spPr/>
      <dgm:t>
        <a:bodyPr/>
        <a:lstStyle/>
        <a:p>
          <a:pPr>
            <a:lnSpc>
              <a:spcPct val="100000"/>
            </a:lnSpc>
          </a:pPr>
          <a:r>
            <a:rPr lang="en-US"/>
            <a:t>Integration with Aerial Imagery </a:t>
          </a:r>
        </a:p>
      </dgm:t>
    </dgm:pt>
    <dgm:pt modelId="{D8EA295E-FCB8-4F04-B3B0-8984DD50BBE4}" type="parTrans" cxnId="{A2865E87-256E-4769-94CA-E8DAA0255D01}">
      <dgm:prSet/>
      <dgm:spPr/>
      <dgm:t>
        <a:bodyPr/>
        <a:lstStyle/>
        <a:p>
          <a:endParaRPr lang="en-US"/>
        </a:p>
      </dgm:t>
    </dgm:pt>
    <dgm:pt modelId="{2951AB75-26FB-423E-96C6-8717EBCC3184}" type="sibTrans" cxnId="{A2865E87-256E-4769-94CA-E8DAA0255D01}">
      <dgm:prSet/>
      <dgm:spPr/>
      <dgm:t>
        <a:bodyPr/>
        <a:lstStyle/>
        <a:p>
          <a:endParaRPr lang="en-US"/>
        </a:p>
      </dgm:t>
    </dgm:pt>
    <dgm:pt modelId="{6086C40B-5746-40F7-8B92-11FC99DC0F78}">
      <dgm:prSet/>
      <dgm:spPr/>
      <dgm:t>
        <a:bodyPr/>
        <a:lstStyle/>
        <a:p>
          <a:pPr>
            <a:lnSpc>
              <a:spcPct val="100000"/>
            </a:lnSpc>
          </a:pPr>
          <a:r>
            <a:rPr lang="en-US"/>
            <a:t>Mobile &amp; IoT Deployment</a:t>
          </a:r>
        </a:p>
      </dgm:t>
    </dgm:pt>
    <dgm:pt modelId="{7CA54A86-F6C7-4359-A64D-466774B66299}" type="parTrans" cxnId="{D99F5235-1EA0-40FB-B0EE-18EB6995283C}">
      <dgm:prSet/>
      <dgm:spPr/>
      <dgm:t>
        <a:bodyPr/>
        <a:lstStyle/>
        <a:p>
          <a:endParaRPr lang="en-US"/>
        </a:p>
      </dgm:t>
    </dgm:pt>
    <dgm:pt modelId="{435BAAEF-07F2-447C-84C7-2DA6F71E741A}" type="sibTrans" cxnId="{D99F5235-1EA0-40FB-B0EE-18EB6995283C}">
      <dgm:prSet/>
      <dgm:spPr/>
      <dgm:t>
        <a:bodyPr/>
        <a:lstStyle/>
        <a:p>
          <a:endParaRPr lang="en-US"/>
        </a:p>
      </dgm:t>
    </dgm:pt>
    <dgm:pt modelId="{4658632E-8607-400D-BB23-FC7095E2AA30}">
      <dgm:prSet/>
      <dgm:spPr/>
      <dgm:t>
        <a:bodyPr/>
        <a:lstStyle/>
        <a:p>
          <a:pPr>
            <a:lnSpc>
              <a:spcPct val="100000"/>
            </a:lnSpc>
          </a:pPr>
          <a:r>
            <a:rPr lang="en-US"/>
            <a:t>Smart Farming Ecosystem</a:t>
          </a:r>
        </a:p>
      </dgm:t>
    </dgm:pt>
    <dgm:pt modelId="{FFBE4951-CED9-4ACA-A349-2D0EF0F599BD}" type="parTrans" cxnId="{BD4B1125-1DA0-4E4E-BFC4-0B3A2599DB70}">
      <dgm:prSet/>
      <dgm:spPr/>
      <dgm:t>
        <a:bodyPr/>
        <a:lstStyle/>
        <a:p>
          <a:endParaRPr lang="en-US"/>
        </a:p>
      </dgm:t>
    </dgm:pt>
    <dgm:pt modelId="{20DBFFAA-DF06-4E8F-9645-A0DDD3A3264A}" type="sibTrans" cxnId="{BD4B1125-1DA0-4E4E-BFC4-0B3A2599DB70}">
      <dgm:prSet/>
      <dgm:spPr/>
      <dgm:t>
        <a:bodyPr/>
        <a:lstStyle/>
        <a:p>
          <a:endParaRPr lang="en-US"/>
        </a:p>
      </dgm:t>
    </dgm:pt>
    <dgm:pt modelId="{1160F4DD-292C-41D9-8C9E-F4E03241433A}" type="pres">
      <dgm:prSet presAssocID="{C166E92F-E692-4F71-BCE9-EFA3BC97DEC7}" presName="root" presStyleCnt="0">
        <dgm:presLayoutVars>
          <dgm:dir/>
          <dgm:resizeHandles val="exact"/>
        </dgm:presLayoutVars>
      </dgm:prSet>
      <dgm:spPr/>
    </dgm:pt>
    <dgm:pt modelId="{B4079C0C-3F38-439C-B1AA-FA3D140BA152}" type="pres">
      <dgm:prSet presAssocID="{B62EEDAC-650E-47B3-9471-0FBA5AEB7B85}" presName="compNode" presStyleCnt="0"/>
      <dgm:spPr/>
    </dgm:pt>
    <dgm:pt modelId="{89AAB96C-AE06-4D00-B064-0C96383B5119}" type="pres">
      <dgm:prSet presAssocID="{B62EEDAC-650E-47B3-9471-0FBA5AEB7B85}" presName="bgRect" presStyleLbl="bgShp" presStyleIdx="0" presStyleCnt="5"/>
      <dgm:spPr/>
    </dgm:pt>
    <dgm:pt modelId="{C7F16243-CCE6-4CBA-BC77-C94B5950807B}" type="pres">
      <dgm:prSet presAssocID="{B62EEDAC-650E-47B3-9471-0FBA5AEB7B8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B65BD4ED-44D5-448E-A5A5-810A87D0F702}" type="pres">
      <dgm:prSet presAssocID="{B62EEDAC-650E-47B3-9471-0FBA5AEB7B85}" presName="spaceRect" presStyleCnt="0"/>
      <dgm:spPr/>
    </dgm:pt>
    <dgm:pt modelId="{12DD3855-7462-4F71-9503-CF5B507C9550}" type="pres">
      <dgm:prSet presAssocID="{B62EEDAC-650E-47B3-9471-0FBA5AEB7B85}" presName="parTx" presStyleLbl="revTx" presStyleIdx="0" presStyleCnt="5">
        <dgm:presLayoutVars>
          <dgm:chMax val="0"/>
          <dgm:chPref val="0"/>
        </dgm:presLayoutVars>
      </dgm:prSet>
      <dgm:spPr/>
    </dgm:pt>
    <dgm:pt modelId="{76DE35DA-2C38-4D45-BCFC-66C53C668F40}" type="pres">
      <dgm:prSet presAssocID="{103E95A9-FD60-45F0-8F93-CB66A949954C}" presName="sibTrans" presStyleCnt="0"/>
      <dgm:spPr/>
    </dgm:pt>
    <dgm:pt modelId="{49D881DF-B968-4B87-ACED-F404FC31E3E7}" type="pres">
      <dgm:prSet presAssocID="{E878FF93-660A-4387-B20D-78CFAB7785CE}" presName="compNode" presStyleCnt="0"/>
      <dgm:spPr/>
    </dgm:pt>
    <dgm:pt modelId="{DCA95693-0C94-429C-8B08-FC908EA7D7AA}" type="pres">
      <dgm:prSet presAssocID="{E878FF93-660A-4387-B20D-78CFAB7785CE}" presName="bgRect" presStyleLbl="bgShp" presStyleIdx="1" presStyleCnt="5"/>
      <dgm:spPr/>
    </dgm:pt>
    <dgm:pt modelId="{6472C478-7419-4756-B52E-5E6EB780C01B}" type="pres">
      <dgm:prSet presAssocID="{E878FF93-660A-4387-B20D-78CFAB7785C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1AD3A90-0B8E-4CEB-AFD3-F165D6B7A6BF}" type="pres">
      <dgm:prSet presAssocID="{E878FF93-660A-4387-B20D-78CFAB7785CE}" presName="spaceRect" presStyleCnt="0"/>
      <dgm:spPr/>
    </dgm:pt>
    <dgm:pt modelId="{86B515AB-073F-455B-AA80-760D6BDE82C9}" type="pres">
      <dgm:prSet presAssocID="{E878FF93-660A-4387-B20D-78CFAB7785CE}" presName="parTx" presStyleLbl="revTx" presStyleIdx="1" presStyleCnt="5">
        <dgm:presLayoutVars>
          <dgm:chMax val="0"/>
          <dgm:chPref val="0"/>
        </dgm:presLayoutVars>
      </dgm:prSet>
      <dgm:spPr/>
    </dgm:pt>
    <dgm:pt modelId="{7C292819-D741-4D86-BE77-70A08493D84F}" type="pres">
      <dgm:prSet presAssocID="{ED5789A4-2C73-4D5B-BBC6-53145E80317B}" presName="sibTrans" presStyleCnt="0"/>
      <dgm:spPr/>
    </dgm:pt>
    <dgm:pt modelId="{17A30CDA-3DE9-4BE1-A6BD-F655E603B3D7}" type="pres">
      <dgm:prSet presAssocID="{ED15217A-9277-4AEC-AB79-F80610E056AB}" presName="compNode" presStyleCnt="0"/>
      <dgm:spPr/>
    </dgm:pt>
    <dgm:pt modelId="{D04EA10B-F2BA-4D43-8598-DB50D011616A}" type="pres">
      <dgm:prSet presAssocID="{ED15217A-9277-4AEC-AB79-F80610E056AB}" presName="bgRect" presStyleLbl="bgShp" presStyleIdx="2" presStyleCnt="5"/>
      <dgm:spPr/>
    </dgm:pt>
    <dgm:pt modelId="{EC232913-39CA-4DDC-A0F3-CEBED8AD3934}" type="pres">
      <dgm:prSet presAssocID="{ED15217A-9277-4AEC-AB79-F80610E056A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with pin"/>
        </a:ext>
      </dgm:extLst>
    </dgm:pt>
    <dgm:pt modelId="{104BB478-2A41-43E7-9A18-3417732170F7}" type="pres">
      <dgm:prSet presAssocID="{ED15217A-9277-4AEC-AB79-F80610E056AB}" presName="spaceRect" presStyleCnt="0"/>
      <dgm:spPr/>
    </dgm:pt>
    <dgm:pt modelId="{EC726029-993C-4323-AEE9-068DACF8A751}" type="pres">
      <dgm:prSet presAssocID="{ED15217A-9277-4AEC-AB79-F80610E056AB}" presName="parTx" presStyleLbl="revTx" presStyleIdx="2" presStyleCnt="5">
        <dgm:presLayoutVars>
          <dgm:chMax val="0"/>
          <dgm:chPref val="0"/>
        </dgm:presLayoutVars>
      </dgm:prSet>
      <dgm:spPr/>
    </dgm:pt>
    <dgm:pt modelId="{11144BCF-38F8-43A5-8B73-01B4AD2586E0}" type="pres">
      <dgm:prSet presAssocID="{2951AB75-26FB-423E-96C6-8717EBCC3184}" presName="sibTrans" presStyleCnt="0"/>
      <dgm:spPr/>
    </dgm:pt>
    <dgm:pt modelId="{F4EF9575-2B41-4364-ADE2-8B6FB6557932}" type="pres">
      <dgm:prSet presAssocID="{6086C40B-5746-40F7-8B92-11FC99DC0F78}" presName="compNode" presStyleCnt="0"/>
      <dgm:spPr/>
    </dgm:pt>
    <dgm:pt modelId="{6437E246-9960-42BC-BF00-385464951043}" type="pres">
      <dgm:prSet presAssocID="{6086C40B-5746-40F7-8B92-11FC99DC0F78}" presName="bgRect" presStyleLbl="bgShp" presStyleIdx="3" presStyleCnt="5"/>
      <dgm:spPr/>
    </dgm:pt>
    <dgm:pt modelId="{A423D381-0B99-43A5-9078-4B9E197FE238}" type="pres">
      <dgm:prSet presAssocID="{6086C40B-5746-40F7-8B92-11FC99DC0F7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793721ED-2C95-434D-B627-D824454DB395}" type="pres">
      <dgm:prSet presAssocID="{6086C40B-5746-40F7-8B92-11FC99DC0F78}" presName="spaceRect" presStyleCnt="0"/>
      <dgm:spPr/>
    </dgm:pt>
    <dgm:pt modelId="{9081D29A-292D-433E-B5C5-0B83D8EBD4C0}" type="pres">
      <dgm:prSet presAssocID="{6086C40B-5746-40F7-8B92-11FC99DC0F78}" presName="parTx" presStyleLbl="revTx" presStyleIdx="3" presStyleCnt="5">
        <dgm:presLayoutVars>
          <dgm:chMax val="0"/>
          <dgm:chPref val="0"/>
        </dgm:presLayoutVars>
      </dgm:prSet>
      <dgm:spPr/>
    </dgm:pt>
    <dgm:pt modelId="{A685E93B-6F41-4070-B2D1-B8DB03813D7C}" type="pres">
      <dgm:prSet presAssocID="{435BAAEF-07F2-447C-84C7-2DA6F71E741A}" presName="sibTrans" presStyleCnt="0"/>
      <dgm:spPr/>
    </dgm:pt>
    <dgm:pt modelId="{DCC096B3-3E91-4175-9D83-C6CD7FED423F}" type="pres">
      <dgm:prSet presAssocID="{4658632E-8607-400D-BB23-FC7095E2AA30}" presName="compNode" presStyleCnt="0"/>
      <dgm:spPr/>
    </dgm:pt>
    <dgm:pt modelId="{7C3723C5-15FC-4F24-8EBB-779C0D55599F}" type="pres">
      <dgm:prSet presAssocID="{4658632E-8607-400D-BB23-FC7095E2AA30}" presName="bgRect" presStyleLbl="bgShp" presStyleIdx="4" presStyleCnt="5"/>
      <dgm:spPr/>
    </dgm:pt>
    <dgm:pt modelId="{60842C68-3547-44F1-892C-39B3F6B2FC5F}" type="pres">
      <dgm:prSet presAssocID="{4658632E-8607-400D-BB23-FC7095E2AA3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nt"/>
        </a:ext>
      </dgm:extLst>
    </dgm:pt>
    <dgm:pt modelId="{6ABCED89-CD02-433D-81A4-CF13B80383D3}" type="pres">
      <dgm:prSet presAssocID="{4658632E-8607-400D-BB23-FC7095E2AA30}" presName="spaceRect" presStyleCnt="0"/>
      <dgm:spPr/>
    </dgm:pt>
    <dgm:pt modelId="{90AB347A-5CB2-4CB0-A1F0-95AAA5967BD9}" type="pres">
      <dgm:prSet presAssocID="{4658632E-8607-400D-BB23-FC7095E2AA30}" presName="parTx" presStyleLbl="revTx" presStyleIdx="4" presStyleCnt="5">
        <dgm:presLayoutVars>
          <dgm:chMax val="0"/>
          <dgm:chPref val="0"/>
        </dgm:presLayoutVars>
      </dgm:prSet>
      <dgm:spPr/>
    </dgm:pt>
  </dgm:ptLst>
  <dgm:cxnLst>
    <dgm:cxn modelId="{E6FB9806-2FBB-444F-A4C6-E4A53F1B17F1}" type="presOf" srcId="{B62EEDAC-650E-47B3-9471-0FBA5AEB7B85}" destId="{12DD3855-7462-4F71-9503-CF5B507C9550}" srcOrd="0" destOrd="0" presId="urn:microsoft.com/office/officeart/2018/2/layout/IconVerticalSolidList"/>
    <dgm:cxn modelId="{BD4B1125-1DA0-4E4E-BFC4-0B3A2599DB70}" srcId="{C166E92F-E692-4F71-BCE9-EFA3BC97DEC7}" destId="{4658632E-8607-400D-BB23-FC7095E2AA30}" srcOrd="4" destOrd="0" parTransId="{FFBE4951-CED9-4ACA-A349-2D0EF0F599BD}" sibTransId="{20DBFFAA-DF06-4E8F-9645-A0DDD3A3264A}"/>
    <dgm:cxn modelId="{D99F5235-1EA0-40FB-B0EE-18EB6995283C}" srcId="{C166E92F-E692-4F71-BCE9-EFA3BC97DEC7}" destId="{6086C40B-5746-40F7-8B92-11FC99DC0F78}" srcOrd="3" destOrd="0" parTransId="{7CA54A86-F6C7-4359-A64D-466774B66299}" sibTransId="{435BAAEF-07F2-447C-84C7-2DA6F71E741A}"/>
    <dgm:cxn modelId="{E6BAB036-EC1E-4ABA-9257-F6088DDC50B4}" type="presOf" srcId="{4658632E-8607-400D-BB23-FC7095E2AA30}" destId="{90AB347A-5CB2-4CB0-A1F0-95AAA5967BD9}" srcOrd="0" destOrd="0" presId="urn:microsoft.com/office/officeart/2018/2/layout/IconVerticalSolidList"/>
    <dgm:cxn modelId="{F4FDF43F-E0B1-46C8-B723-C7902C83B78E}" type="presOf" srcId="{ED15217A-9277-4AEC-AB79-F80610E056AB}" destId="{EC726029-993C-4323-AEE9-068DACF8A751}" srcOrd="0" destOrd="0" presId="urn:microsoft.com/office/officeart/2018/2/layout/IconVerticalSolidList"/>
    <dgm:cxn modelId="{94969240-D67D-4728-B8B9-90C44E461F3A}" srcId="{C166E92F-E692-4F71-BCE9-EFA3BC97DEC7}" destId="{E878FF93-660A-4387-B20D-78CFAB7785CE}" srcOrd="1" destOrd="0" parTransId="{22E0A9BF-AE68-47C3-8629-19C58D0F3270}" sibTransId="{ED5789A4-2C73-4D5B-BBC6-53145E80317B}"/>
    <dgm:cxn modelId="{BE9F1B56-9A5F-4944-8C14-50B3AC04079E}" type="presOf" srcId="{E878FF93-660A-4387-B20D-78CFAB7785CE}" destId="{86B515AB-073F-455B-AA80-760D6BDE82C9}" srcOrd="0" destOrd="0" presId="urn:microsoft.com/office/officeart/2018/2/layout/IconVerticalSolidList"/>
    <dgm:cxn modelId="{8259B458-4F82-446D-AD07-249EA0C4DE1E}" type="presOf" srcId="{6086C40B-5746-40F7-8B92-11FC99DC0F78}" destId="{9081D29A-292D-433E-B5C5-0B83D8EBD4C0}" srcOrd="0" destOrd="0" presId="urn:microsoft.com/office/officeart/2018/2/layout/IconVerticalSolidList"/>
    <dgm:cxn modelId="{A2865E87-256E-4769-94CA-E8DAA0255D01}" srcId="{C166E92F-E692-4F71-BCE9-EFA3BC97DEC7}" destId="{ED15217A-9277-4AEC-AB79-F80610E056AB}" srcOrd="2" destOrd="0" parTransId="{D8EA295E-FCB8-4F04-B3B0-8984DD50BBE4}" sibTransId="{2951AB75-26FB-423E-96C6-8717EBCC3184}"/>
    <dgm:cxn modelId="{547F028C-F715-4E85-8262-7A98EA0E5442}" type="presOf" srcId="{C166E92F-E692-4F71-BCE9-EFA3BC97DEC7}" destId="{1160F4DD-292C-41D9-8C9E-F4E03241433A}" srcOrd="0" destOrd="0" presId="urn:microsoft.com/office/officeart/2018/2/layout/IconVerticalSolidList"/>
    <dgm:cxn modelId="{62FACBA7-68F0-47D4-A4D6-FEC69298039E}" srcId="{C166E92F-E692-4F71-BCE9-EFA3BC97DEC7}" destId="{B62EEDAC-650E-47B3-9471-0FBA5AEB7B85}" srcOrd="0" destOrd="0" parTransId="{A1B25EFB-EC09-481B-91BE-534B784A8C01}" sibTransId="{103E95A9-FD60-45F0-8F93-CB66A949954C}"/>
    <dgm:cxn modelId="{2247583D-686E-4D3E-91D2-D489DB673B45}" type="presParOf" srcId="{1160F4DD-292C-41D9-8C9E-F4E03241433A}" destId="{B4079C0C-3F38-439C-B1AA-FA3D140BA152}" srcOrd="0" destOrd="0" presId="urn:microsoft.com/office/officeart/2018/2/layout/IconVerticalSolidList"/>
    <dgm:cxn modelId="{3E5B5B4A-881C-43BE-AB88-B127E85FFF63}" type="presParOf" srcId="{B4079C0C-3F38-439C-B1AA-FA3D140BA152}" destId="{89AAB96C-AE06-4D00-B064-0C96383B5119}" srcOrd="0" destOrd="0" presId="urn:microsoft.com/office/officeart/2018/2/layout/IconVerticalSolidList"/>
    <dgm:cxn modelId="{AA2239B5-831D-4BBA-9135-11F17A28CCD6}" type="presParOf" srcId="{B4079C0C-3F38-439C-B1AA-FA3D140BA152}" destId="{C7F16243-CCE6-4CBA-BC77-C94B5950807B}" srcOrd="1" destOrd="0" presId="urn:microsoft.com/office/officeart/2018/2/layout/IconVerticalSolidList"/>
    <dgm:cxn modelId="{AB731FBA-32AC-4A83-A202-A095265DE518}" type="presParOf" srcId="{B4079C0C-3F38-439C-B1AA-FA3D140BA152}" destId="{B65BD4ED-44D5-448E-A5A5-810A87D0F702}" srcOrd="2" destOrd="0" presId="urn:microsoft.com/office/officeart/2018/2/layout/IconVerticalSolidList"/>
    <dgm:cxn modelId="{7B98425F-244D-44EB-BF0F-72D34DC8BA2F}" type="presParOf" srcId="{B4079C0C-3F38-439C-B1AA-FA3D140BA152}" destId="{12DD3855-7462-4F71-9503-CF5B507C9550}" srcOrd="3" destOrd="0" presId="urn:microsoft.com/office/officeart/2018/2/layout/IconVerticalSolidList"/>
    <dgm:cxn modelId="{8D951EA9-5DE9-4459-91A4-44BA46AEF69B}" type="presParOf" srcId="{1160F4DD-292C-41D9-8C9E-F4E03241433A}" destId="{76DE35DA-2C38-4D45-BCFC-66C53C668F40}" srcOrd="1" destOrd="0" presId="urn:microsoft.com/office/officeart/2018/2/layout/IconVerticalSolidList"/>
    <dgm:cxn modelId="{B0342241-B919-423F-8848-1A9D1E62733A}" type="presParOf" srcId="{1160F4DD-292C-41D9-8C9E-F4E03241433A}" destId="{49D881DF-B968-4B87-ACED-F404FC31E3E7}" srcOrd="2" destOrd="0" presId="urn:microsoft.com/office/officeart/2018/2/layout/IconVerticalSolidList"/>
    <dgm:cxn modelId="{9CEFA1A9-4CDF-4B99-B45E-DD6179436F8B}" type="presParOf" srcId="{49D881DF-B968-4B87-ACED-F404FC31E3E7}" destId="{DCA95693-0C94-429C-8B08-FC908EA7D7AA}" srcOrd="0" destOrd="0" presId="urn:microsoft.com/office/officeart/2018/2/layout/IconVerticalSolidList"/>
    <dgm:cxn modelId="{2E55505A-52AA-4A78-910E-EE9CC2E03270}" type="presParOf" srcId="{49D881DF-B968-4B87-ACED-F404FC31E3E7}" destId="{6472C478-7419-4756-B52E-5E6EB780C01B}" srcOrd="1" destOrd="0" presId="urn:microsoft.com/office/officeart/2018/2/layout/IconVerticalSolidList"/>
    <dgm:cxn modelId="{606F9404-C604-4E1F-9DF5-1CCC57AED479}" type="presParOf" srcId="{49D881DF-B968-4B87-ACED-F404FC31E3E7}" destId="{41AD3A90-0B8E-4CEB-AFD3-F165D6B7A6BF}" srcOrd="2" destOrd="0" presId="urn:microsoft.com/office/officeart/2018/2/layout/IconVerticalSolidList"/>
    <dgm:cxn modelId="{54C57F2A-41CC-4DCB-A510-134942DC0733}" type="presParOf" srcId="{49D881DF-B968-4B87-ACED-F404FC31E3E7}" destId="{86B515AB-073F-455B-AA80-760D6BDE82C9}" srcOrd="3" destOrd="0" presId="urn:microsoft.com/office/officeart/2018/2/layout/IconVerticalSolidList"/>
    <dgm:cxn modelId="{6611370A-89A0-47D4-8F47-C73857745B00}" type="presParOf" srcId="{1160F4DD-292C-41D9-8C9E-F4E03241433A}" destId="{7C292819-D741-4D86-BE77-70A08493D84F}" srcOrd="3" destOrd="0" presId="urn:microsoft.com/office/officeart/2018/2/layout/IconVerticalSolidList"/>
    <dgm:cxn modelId="{8E1646DC-CEB9-492F-8924-F2CB169D3CF5}" type="presParOf" srcId="{1160F4DD-292C-41D9-8C9E-F4E03241433A}" destId="{17A30CDA-3DE9-4BE1-A6BD-F655E603B3D7}" srcOrd="4" destOrd="0" presId="urn:microsoft.com/office/officeart/2018/2/layout/IconVerticalSolidList"/>
    <dgm:cxn modelId="{C46F6BBF-2409-4F51-8419-AC8C63B17C81}" type="presParOf" srcId="{17A30CDA-3DE9-4BE1-A6BD-F655E603B3D7}" destId="{D04EA10B-F2BA-4D43-8598-DB50D011616A}" srcOrd="0" destOrd="0" presId="urn:microsoft.com/office/officeart/2018/2/layout/IconVerticalSolidList"/>
    <dgm:cxn modelId="{370B4493-A129-423B-A9B9-E953A274756C}" type="presParOf" srcId="{17A30CDA-3DE9-4BE1-A6BD-F655E603B3D7}" destId="{EC232913-39CA-4DDC-A0F3-CEBED8AD3934}" srcOrd="1" destOrd="0" presId="urn:microsoft.com/office/officeart/2018/2/layout/IconVerticalSolidList"/>
    <dgm:cxn modelId="{B2290DE0-472D-4F6C-A5C9-0532FFE05302}" type="presParOf" srcId="{17A30CDA-3DE9-4BE1-A6BD-F655E603B3D7}" destId="{104BB478-2A41-43E7-9A18-3417732170F7}" srcOrd="2" destOrd="0" presId="urn:microsoft.com/office/officeart/2018/2/layout/IconVerticalSolidList"/>
    <dgm:cxn modelId="{1FC26C1F-70F1-45AB-9A21-BFB2A7A894DE}" type="presParOf" srcId="{17A30CDA-3DE9-4BE1-A6BD-F655E603B3D7}" destId="{EC726029-993C-4323-AEE9-068DACF8A751}" srcOrd="3" destOrd="0" presId="urn:microsoft.com/office/officeart/2018/2/layout/IconVerticalSolidList"/>
    <dgm:cxn modelId="{AEE663FB-94DA-456A-884A-3A7A54D7C809}" type="presParOf" srcId="{1160F4DD-292C-41D9-8C9E-F4E03241433A}" destId="{11144BCF-38F8-43A5-8B73-01B4AD2586E0}" srcOrd="5" destOrd="0" presId="urn:microsoft.com/office/officeart/2018/2/layout/IconVerticalSolidList"/>
    <dgm:cxn modelId="{2D0CFCC7-C9D7-4536-86C5-331AC465DC27}" type="presParOf" srcId="{1160F4DD-292C-41D9-8C9E-F4E03241433A}" destId="{F4EF9575-2B41-4364-ADE2-8B6FB6557932}" srcOrd="6" destOrd="0" presId="urn:microsoft.com/office/officeart/2018/2/layout/IconVerticalSolidList"/>
    <dgm:cxn modelId="{BA1AFFC6-D0CB-42AC-864A-E1AF5E480741}" type="presParOf" srcId="{F4EF9575-2B41-4364-ADE2-8B6FB6557932}" destId="{6437E246-9960-42BC-BF00-385464951043}" srcOrd="0" destOrd="0" presId="urn:microsoft.com/office/officeart/2018/2/layout/IconVerticalSolidList"/>
    <dgm:cxn modelId="{84AF49F8-E9BC-4F66-A502-ED295FD02ED9}" type="presParOf" srcId="{F4EF9575-2B41-4364-ADE2-8B6FB6557932}" destId="{A423D381-0B99-43A5-9078-4B9E197FE238}" srcOrd="1" destOrd="0" presId="urn:microsoft.com/office/officeart/2018/2/layout/IconVerticalSolidList"/>
    <dgm:cxn modelId="{039D502E-FC25-4B1D-8664-4E992803FF74}" type="presParOf" srcId="{F4EF9575-2B41-4364-ADE2-8B6FB6557932}" destId="{793721ED-2C95-434D-B627-D824454DB395}" srcOrd="2" destOrd="0" presId="urn:microsoft.com/office/officeart/2018/2/layout/IconVerticalSolidList"/>
    <dgm:cxn modelId="{C88AEBFC-26BD-4D8F-80A5-455543DFB917}" type="presParOf" srcId="{F4EF9575-2B41-4364-ADE2-8B6FB6557932}" destId="{9081D29A-292D-433E-B5C5-0B83D8EBD4C0}" srcOrd="3" destOrd="0" presId="urn:microsoft.com/office/officeart/2018/2/layout/IconVerticalSolidList"/>
    <dgm:cxn modelId="{F19D600F-2B58-46E7-A8C7-8DA5E350F268}" type="presParOf" srcId="{1160F4DD-292C-41D9-8C9E-F4E03241433A}" destId="{A685E93B-6F41-4070-B2D1-B8DB03813D7C}" srcOrd="7" destOrd="0" presId="urn:microsoft.com/office/officeart/2018/2/layout/IconVerticalSolidList"/>
    <dgm:cxn modelId="{04FBF2AD-E4BE-4E57-888A-04862AC15A19}" type="presParOf" srcId="{1160F4DD-292C-41D9-8C9E-F4E03241433A}" destId="{DCC096B3-3E91-4175-9D83-C6CD7FED423F}" srcOrd="8" destOrd="0" presId="urn:microsoft.com/office/officeart/2018/2/layout/IconVerticalSolidList"/>
    <dgm:cxn modelId="{3CC0485E-8D9A-4ACC-9956-8A5CB506F24F}" type="presParOf" srcId="{DCC096B3-3E91-4175-9D83-C6CD7FED423F}" destId="{7C3723C5-15FC-4F24-8EBB-779C0D55599F}" srcOrd="0" destOrd="0" presId="urn:microsoft.com/office/officeart/2018/2/layout/IconVerticalSolidList"/>
    <dgm:cxn modelId="{6674EA35-EF2F-488E-A6E9-71F605CEDF50}" type="presParOf" srcId="{DCC096B3-3E91-4175-9D83-C6CD7FED423F}" destId="{60842C68-3547-44F1-892C-39B3F6B2FC5F}" srcOrd="1" destOrd="0" presId="urn:microsoft.com/office/officeart/2018/2/layout/IconVerticalSolidList"/>
    <dgm:cxn modelId="{EBDD0EBB-1E43-4721-AF3D-A15C90891097}" type="presParOf" srcId="{DCC096B3-3E91-4175-9D83-C6CD7FED423F}" destId="{6ABCED89-CD02-433D-81A4-CF13B80383D3}" srcOrd="2" destOrd="0" presId="urn:microsoft.com/office/officeart/2018/2/layout/IconVerticalSolidList"/>
    <dgm:cxn modelId="{56203771-1E0E-40F3-B4F0-F3BF1C446D3B}" type="presParOf" srcId="{DCC096B3-3E91-4175-9D83-C6CD7FED423F}" destId="{90AB347A-5CB2-4CB0-A1F0-95AAA5967B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AB96C-AE06-4D00-B064-0C96383B5119}">
      <dsp:nvSpPr>
        <dsp:cNvPr id="0" name=""/>
        <dsp:cNvSpPr/>
      </dsp:nvSpPr>
      <dsp:spPr>
        <a:xfrm>
          <a:off x="0" y="5143"/>
          <a:ext cx="7054214" cy="10955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F16243-CCE6-4CBA-BC77-C94B5950807B}">
      <dsp:nvSpPr>
        <dsp:cNvPr id="0" name=""/>
        <dsp:cNvSpPr/>
      </dsp:nvSpPr>
      <dsp:spPr>
        <a:xfrm>
          <a:off x="331408" y="251645"/>
          <a:ext cx="602561" cy="602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DD3855-7462-4F71-9503-CF5B507C9550}">
      <dsp:nvSpPr>
        <dsp:cNvPr id="0" name=""/>
        <dsp:cNvSpPr/>
      </dsp:nvSpPr>
      <dsp:spPr>
        <a:xfrm>
          <a:off x="1265378" y="5143"/>
          <a:ext cx="5788835" cy="109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7" tIns="115947" rIns="115947" bIns="115947" numCol="1" spcCol="1270" anchor="ctr" anchorCtr="0">
          <a:noAutofit/>
        </a:bodyPr>
        <a:lstStyle/>
        <a:p>
          <a:pPr marL="0" lvl="0" indent="0" algn="l" defTabSz="844550">
            <a:lnSpc>
              <a:spcPct val="100000"/>
            </a:lnSpc>
            <a:spcBef>
              <a:spcPct val="0"/>
            </a:spcBef>
            <a:spcAft>
              <a:spcPct val="35000"/>
            </a:spcAft>
            <a:buNone/>
          </a:pPr>
          <a:r>
            <a:rPr lang="en-US" sz="1900" kern="1200"/>
            <a:t>Expanded Disease Coverage:</a:t>
          </a:r>
        </a:p>
      </dsp:txBody>
      <dsp:txXfrm>
        <a:off x="1265378" y="5143"/>
        <a:ext cx="5788835" cy="1095565"/>
      </dsp:txXfrm>
    </dsp:sp>
    <dsp:sp modelId="{DCA95693-0C94-429C-8B08-FC908EA7D7AA}">
      <dsp:nvSpPr>
        <dsp:cNvPr id="0" name=""/>
        <dsp:cNvSpPr/>
      </dsp:nvSpPr>
      <dsp:spPr>
        <a:xfrm>
          <a:off x="0" y="1374600"/>
          <a:ext cx="7054214" cy="10955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2C478-7419-4756-B52E-5E6EB780C01B}">
      <dsp:nvSpPr>
        <dsp:cNvPr id="0" name=""/>
        <dsp:cNvSpPr/>
      </dsp:nvSpPr>
      <dsp:spPr>
        <a:xfrm>
          <a:off x="331408" y="1621102"/>
          <a:ext cx="602561" cy="602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515AB-073F-455B-AA80-760D6BDE82C9}">
      <dsp:nvSpPr>
        <dsp:cNvPr id="0" name=""/>
        <dsp:cNvSpPr/>
      </dsp:nvSpPr>
      <dsp:spPr>
        <a:xfrm>
          <a:off x="1265378" y="1374600"/>
          <a:ext cx="5788835" cy="109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7" tIns="115947" rIns="115947" bIns="115947" numCol="1" spcCol="1270" anchor="ctr" anchorCtr="0">
          <a:noAutofit/>
        </a:bodyPr>
        <a:lstStyle/>
        <a:p>
          <a:pPr marL="0" lvl="0" indent="0" algn="l" defTabSz="844550">
            <a:lnSpc>
              <a:spcPct val="100000"/>
            </a:lnSpc>
            <a:spcBef>
              <a:spcPct val="0"/>
            </a:spcBef>
            <a:spcAft>
              <a:spcPct val="35000"/>
            </a:spcAft>
            <a:buNone/>
          </a:pPr>
          <a:r>
            <a:rPr lang="en-US" sz="1900" kern="1200"/>
            <a:t>Larger &amp; Diverse Datasets</a:t>
          </a:r>
        </a:p>
      </dsp:txBody>
      <dsp:txXfrm>
        <a:off x="1265378" y="1374600"/>
        <a:ext cx="5788835" cy="1095565"/>
      </dsp:txXfrm>
    </dsp:sp>
    <dsp:sp modelId="{D04EA10B-F2BA-4D43-8598-DB50D011616A}">
      <dsp:nvSpPr>
        <dsp:cNvPr id="0" name=""/>
        <dsp:cNvSpPr/>
      </dsp:nvSpPr>
      <dsp:spPr>
        <a:xfrm>
          <a:off x="0" y="2744057"/>
          <a:ext cx="7054214" cy="10955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232913-39CA-4DDC-A0F3-CEBED8AD3934}">
      <dsp:nvSpPr>
        <dsp:cNvPr id="0" name=""/>
        <dsp:cNvSpPr/>
      </dsp:nvSpPr>
      <dsp:spPr>
        <a:xfrm>
          <a:off x="331408" y="2990559"/>
          <a:ext cx="602561" cy="602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726029-993C-4323-AEE9-068DACF8A751}">
      <dsp:nvSpPr>
        <dsp:cNvPr id="0" name=""/>
        <dsp:cNvSpPr/>
      </dsp:nvSpPr>
      <dsp:spPr>
        <a:xfrm>
          <a:off x="1265378" y="2744057"/>
          <a:ext cx="5788835" cy="109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7" tIns="115947" rIns="115947" bIns="115947" numCol="1" spcCol="1270" anchor="ctr" anchorCtr="0">
          <a:noAutofit/>
        </a:bodyPr>
        <a:lstStyle/>
        <a:p>
          <a:pPr marL="0" lvl="0" indent="0" algn="l" defTabSz="844550">
            <a:lnSpc>
              <a:spcPct val="100000"/>
            </a:lnSpc>
            <a:spcBef>
              <a:spcPct val="0"/>
            </a:spcBef>
            <a:spcAft>
              <a:spcPct val="35000"/>
            </a:spcAft>
            <a:buNone/>
          </a:pPr>
          <a:r>
            <a:rPr lang="en-US" sz="1900" kern="1200"/>
            <a:t>Integration with Aerial Imagery </a:t>
          </a:r>
        </a:p>
      </dsp:txBody>
      <dsp:txXfrm>
        <a:off x="1265378" y="2744057"/>
        <a:ext cx="5788835" cy="1095565"/>
      </dsp:txXfrm>
    </dsp:sp>
    <dsp:sp modelId="{6437E246-9960-42BC-BF00-385464951043}">
      <dsp:nvSpPr>
        <dsp:cNvPr id="0" name=""/>
        <dsp:cNvSpPr/>
      </dsp:nvSpPr>
      <dsp:spPr>
        <a:xfrm>
          <a:off x="0" y="4113514"/>
          <a:ext cx="7054214" cy="10955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3D381-0B99-43A5-9078-4B9E197FE238}">
      <dsp:nvSpPr>
        <dsp:cNvPr id="0" name=""/>
        <dsp:cNvSpPr/>
      </dsp:nvSpPr>
      <dsp:spPr>
        <a:xfrm>
          <a:off x="331408" y="4360016"/>
          <a:ext cx="602561" cy="6025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81D29A-292D-433E-B5C5-0B83D8EBD4C0}">
      <dsp:nvSpPr>
        <dsp:cNvPr id="0" name=""/>
        <dsp:cNvSpPr/>
      </dsp:nvSpPr>
      <dsp:spPr>
        <a:xfrm>
          <a:off x="1265378" y="4113514"/>
          <a:ext cx="5788835" cy="109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7" tIns="115947" rIns="115947" bIns="115947" numCol="1" spcCol="1270" anchor="ctr" anchorCtr="0">
          <a:noAutofit/>
        </a:bodyPr>
        <a:lstStyle/>
        <a:p>
          <a:pPr marL="0" lvl="0" indent="0" algn="l" defTabSz="844550">
            <a:lnSpc>
              <a:spcPct val="100000"/>
            </a:lnSpc>
            <a:spcBef>
              <a:spcPct val="0"/>
            </a:spcBef>
            <a:spcAft>
              <a:spcPct val="35000"/>
            </a:spcAft>
            <a:buNone/>
          </a:pPr>
          <a:r>
            <a:rPr lang="en-US" sz="1900" kern="1200"/>
            <a:t>Mobile &amp; IoT Deployment</a:t>
          </a:r>
        </a:p>
      </dsp:txBody>
      <dsp:txXfrm>
        <a:off x="1265378" y="4113514"/>
        <a:ext cx="5788835" cy="1095565"/>
      </dsp:txXfrm>
    </dsp:sp>
    <dsp:sp modelId="{7C3723C5-15FC-4F24-8EBB-779C0D55599F}">
      <dsp:nvSpPr>
        <dsp:cNvPr id="0" name=""/>
        <dsp:cNvSpPr/>
      </dsp:nvSpPr>
      <dsp:spPr>
        <a:xfrm>
          <a:off x="0" y="5482971"/>
          <a:ext cx="7054214" cy="109556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42C68-3547-44F1-892C-39B3F6B2FC5F}">
      <dsp:nvSpPr>
        <dsp:cNvPr id="0" name=""/>
        <dsp:cNvSpPr/>
      </dsp:nvSpPr>
      <dsp:spPr>
        <a:xfrm>
          <a:off x="331408" y="5729473"/>
          <a:ext cx="602561" cy="6025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AB347A-5CB2-4CB0-A1F0-95AAA5967BD9}">
      <dsp:nvSpPr>
        <dsp:cNvPr id="0" name=""/>
        <dsp:cNvSpPr/>
      </dsp:nvSpPr>
      <dsp:spPr>
        <a:xfrm>
          <a:off x="1265378" y="5482971"/>
          <a:ext cx="5788835" cy="1095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947" tIns="115947" rIns="115947" bIns="115947" numCol="1" spcCol="1270" anchor="ctr" anchorCtr="0">
          <a:noAutofit/>
        </a:bodyPr>
        <a:lstStyle/>
        <a:p>
          <a:pPr marL="0" lvl="0" indent="0" algn="l" defTabSz="844550">
            <a:lnSpc>
              <a:spcPct val="100000"/>
            </a:lnSpc>
            <a:spcBef>
              <a:spcPct val="0"/>
            </a:spcBef>
            <a:spcAft>
              <a:spcPct val="35000"/>
            </a:spcAft>
            <a:buNone/>
          </a:pPr>
          <a:r>
            <a:rPr lang="en-US" sz="1900" kern="1200"/>
            <a:t>Smart Farming Ecosystem</a:t>
          </a:r>
        </a:p>
      </dsp:txBody>
      <dsp:txXfrm>
        <a:off x="1265378" y="5482971"/>
        <a:ext cx="5788835" cy="10955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83F8939A-A72B-48C5-8083-E1ED98EB3199}" type="datetimeFigureOut">
              <a:t>4/22/2025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2F87841B-F8F5-4BBE-BDEC-DBECBC95D600}" type="slidenum">
              <a:t>‹#›</a:t>
            </a:fld>
            <a:endParaRPr lang="en-US"/>
          </a:p>
        </p:txBody>
      </p:sp>
    </p:spTree>
    <p:extLst>
      <p:ext uri="{BB962C8B-B14F-4D97-AF65-F5344CB8AC3E}">
        <p14:creationId xmlns:p14="http://schemas.microsoft.com/office/powerpoint/2010/main" val="2113564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publications.eai.eu/index.php/sis/article/view/3937" TargetMode="External"/><Relationship Id="rId4" Type="http://schemas.openxmlformats.org/officeDocument/2006/relationships/hyperlink" Target="https://www.frontiersin.org/journals/artificial-intelligence/articles/10.3389/frai.2024.1449329/ful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hyperlink" Target="https://www.frontiersin.org/journals/artificial-intelligence/articles/10.3389/frai.2024.1449329/full"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html/2405.17465v1"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arxiv.org/html/2405.17465v1"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frontiersin.org/journals/artificial-intelligence/articles/10.3389/frai.2024.1449329/fu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publications.eai.eu/index.php/sis/article/view/3937"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hyperlink" Target="https://www.frontiersin.org/journals/artificial-intelligence/articles/10.3389/frai.2024.1449329/ful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hyperlink" Target="https://publications.eai.eu/index.php/sis/article/view/393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0" descr="preencoded.png"/>
          <p:cNvPicPr>
            <a:picLocks noChangeAspect="1"/>
          </p:cNvPicPr>
          <p:nvPr/>
        </p:nvPicPr>
        <p:blipFill>
          <a:blip r:embed="rId3"/>
          <a:srcRect t="51000" r="9092" b="998"/>
          <a:stretch/>
        </p:blipFill>
        <p:spPr>
          <a:xfrm>
            <a:off x="4226961" y="10"/>
            <a:ext cx="10403439" cy="8229590"/>
          </a:xfrm>
          <a:prstGeom prst="rect">
            <a:avLst/>
          </a:prstGeom>
        </p:spPr>
      </p:pic>
      <p:sp>
        <p:nvSpPr>
          <p:cNvPr id="25" name="Rectangle 2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1707921" cy="82296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p:cNvSpPr/>
          <p:nvPr/>
        </p:nvSpPr>
        <p:spPr>
          <a:xfrm>
            <a:off x="509778" y="264161"/>
            <a:ext cx="12911582" cy="2838246"/>
          </a:xfrm>
          <a:prstGeom prst="rect">
            <a:avLst/>
          </a:prstGeom>
        </p:spPr>
        <p:txBody>
          <a:bodyPr vert="horz" lIns="91440" tIns="45720" rIns="91440" bIns="45720" rtlCol="0" anchor="b">
            <a:noAutofit/>
          </a:bodyPr>
          <a:lstStyle/>
          <a:p>
            <a:pPr>
              <a:lnSpc>
                <a:spcPct val="90000"/>
              </a:lnSpc>
              <a:spcBef>
                <a:spcPct val="0"/>
              </a:spcBef>
              <a:spcAft>
                <a:spcPts val="600"/>
              </a:spcAft>
            </a:pPr>
            <a:r>
              <a:rPr lang="en-US" sz="4000" b="1" spc="-44" dirty="0">
                <a:solidFill>
                  <a:schemeClr val="bg1"/>
                </a:solidFill>
                <a:latin typeface="+mj-lt"/>
                <a:ea typeface="+mj-ea"/>
                <a:cs typeface="+mj-cs"/>
              </a:rPr>
              <a:t>AI/ML IN AGRICULTURE  : POTATO LEAF DISEASE CLASSIFICATION</a:t>
            </a:r>
            <a:endParaRPr lang="en-IN" sz="4000" b="1" spc="-44" dirty="0">
              <a:solidFill>
                <a:schemeClr val="bg1"/>
              </a:solidFill>
              <a:latin typeface="+mj-lt"/>
              <a:ea typeface="+mj-ea"/>
              <a:cs typeface="+mj-cs"/>
            </a:endParaRPr>
          </a:p>
          <a:p>
            <a:pPr marL="0" indent="0">
              <a:lnSpc>
                <a:spcPct val="90000"/>
              </a:lnSpc>
              <a:spcBef>
                <a:spcPct val="0"/>
              </a:spcBef>
              <a:spcAft>
                <a:spcPts val="600"/>
              </a:spcAft>
            </a:pPr>
            <a:endParaRPr lang="en-US" sz="4000" dirty="0">
              <a:solidFill>
                <a:schemeClr val="bg1"/>
              </a:solidFill>
              <a:latin typeface="+mj-lt"/>
              <a:ea typeface="+mj-ea"/>
              <a:cs typeface="+mj-cs"/>
            </a:endParaRPr>
          </a:p>
        </p:txBody>
      </p:sp>
      <p:sp>
        <p:nvSpPr>
          <p:cNvPr id="27" name="Rectangle 2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71" y="726948"/>
            <a:ext cx="87782" cy="6583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892" y="2932176"/>
            <a:ext cx="3961181" cy="10972"/>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1"/>
          <p:cNvSpPr/>
          <p:nvPr/>
        </p:nvSpPr>
        <p:spPr>
          <a:xfrm>
            <a:off x="445312" y="3261664"/>
            <a:ext cx="7794448" cy="3474416"/>
          </a:xfrm>
          <a:prstGeom prst="rect">
            <a:avLst/>
          </a:prstGeom>
        </p:spPr>
        <p:txBody>
          <a:bodyPr vert="horz" lIns="91440" tIns="45720" rIns="91440" bIns="45720" rtlCol="0" anchor="t">
            <a:normAutofit/>
          </a:bodyPr>
          <a:lstStyle/>
          <a:p>
            <a:pPr marL="0">
              <a:lnSpc>
                <a:spcPct val="90000"/>
              </a:lnSpc>
              <a:spcAft>
                <a:spcPts val="600"/>
              </a:spcAft>
            </a:pPr>
            <a:r>
              <a:rPr lang="en-US" sz="2800" dirty="0">
                <a:solidFill>
                  <a:schemeClr val="bg1"/>
                </a:solidFill>
              </a:rPr>
              <a:t>The topic  explores the transformative potential of machine learning (ML) in agriculture, focusing on plant disease detection and convolutional neural networks (CNNs) for potato leaf disease classification.</a:t>
            </a:r>
            <a:endParaRPr lang="en-US" sz="2400" dirty="0"/>
          </a:p>
        </p:txBody>
      </p:sp>
      <p:sp>
        <p:nvSpPr>
          <p:cNvPr id="5" name="TextBox 4">
            <a:extLst>
              <a:ext uri="{FF2B5EF4-FFF2-40B4-BE49-F238E27FC236}">
                <a16:creationId xmlns:a16="http://schemas.microsoft.com/office/drawing/2014/main" id="{B989F456-A0EE-0E1A-80D4-169615F7D322}"/>
              </a:ext>
            </a:extLst>
          </p:cNvPr>
          <p:cNvSpPr txBox="1"/>
          <p:nvPr/>
        </p:nvSpPr>
        <p:spPr>
          <a:xfrm>
            <a:off x="460018" y="6366748"/>
            <a:ext cx="3306927" cy="369332"/>
          </a:xfrm>
          <a:prstGeom prst="rect">
            <a:avLst/>
          </a:prstGeom>
          <a:noFill/>
        </p:spPr>
        <p:txBody>
          <a:bodyPr wrap="square" rtlCol="0">
            <a:spAutoFit/>
          </a:bodyPr>
          <a:lstStyle/>
          <a:p>
            <a:r>
              <a:rPr lang="en-US" dirty="0">
                <a:solidFill>
                  <a:schemeClr val="bg1"/>
                </a:solidFill>
              </a:rPr>
              <a:t>Presenter : Parth </a:t>
            </a:r>
            <a:r>
              <a:rPr lang="en-US" dirty="0" err="1">
                <a:solidFill>
                  <a:schemeClr val="bg1"/>
                </a:solidFill>
              </a:rPr>
              <a:t>Masal</a:t>
            </a:r>
            <a:endParaRPr lang="en-IN"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bg>
      <p:bgPr>
        <a:solidFill>
          <a:srgbClr val="111213"/>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17721" y="815816"/>
            <a:ext cx="7508558" cy="1327547"/>
          </a:xfrm>
          <a:prstGeom prst="rect">
            <a:avLst/>
          </a:prstGeom>
          <a:noFill/>
          <a:ln/>
        </p:spPr>
        <p:txBody>
          <a:bodyPr wrap="square" lIns="0" tIns="0" rIns="0" bIns="0" rtlCol="0" anchor="t"/>
          <a:lstStyle/>
          <a:p>
            <a:pPr marL="0" indent="0" algn="l">
              <a:lnSpc>
                <a:spcPts val="5200"/>
              </a:lnSpc>
              <a:buNone/>
            </a:pPr>
            <a:r>
              <a:rPr lang="en-US" sz="4150" b="1" kern="0" spc="-42" dirty="0">
                <a:solidFill>
                  <a:srgbClr val="FFFFFF"/>
                </a:solidFill>
                <a:latin typeface="Montserrat Bold" pitchFamily="34" charset="0"/>
                <a:ea typeface="Montserrat Bold" pitchFamily="34" charset="-122"/>
                <a:cs typeface="Montserrat Bold" pitchFamily="34" charset="-120"/>
              </a:rPr>
              <a:t>Implementation of CNN Architecture</a:t>
            </a:r>
            <a:endParaRPr lang="en-US" sz="4150" dirty="0"/>
          </a:p>
        </p:txBody>
      </p:sp>
      <p:sp>
        <p:nvSpPr>
          <p:cNvPr id="4" name="Shape 1"/>
          <p:cNvSpPr/>
          <p:nvPr/>
        </p:nvSpPr>
        <p:spPr>
          <a:xfrm>
            <a:off x="817721" y="2493764"/>
            <a:ext cx="175141" cy="1172766"/>
          </a:xfrm>
          <a:prstGeom prst="roundRect">
            <a:avLst>
              <a:gd name="adj" fmla="val 20010"/>
            </a:avLst>
          </a:prstGeom>
          <a:solidFill>
            <a:srgbClr val="303132"/>
          </a:solidFill>
          <a:ln/>
        </p:spPr>
        <p:txBody>
          <a:bodyPr/>
          <a:lstStyle/>
          <a:p>
            <a:endParaRPr lang="en-IN"/>
          </a:p>
        </p:txBody>
      </p:sp>
      <p:sp>
        <p:nvSpPr>
          <p:cNvPr id="5" name="Text 2"/>
          <p:cNvSpPr/>
          <p:nvPr/>
        </p:nvSpPr>
        <p:spPr>
          <a:xfrm>
            <a:off x="1343263" y="2493764"/>
            <a:ext cx="2741771" cy="331827"/>
          </a:xfrm>
          <a:prstGeom prst="rect">
            <a:avLst/>
          </a:prstGeom>
          <a:noFill/>
          <a:ln/>
        </p:spPr>
        <p:txBody>
          <a:bodyPr wrap="none" lIns="0" tIns="0" rIns="0" bIns="0" rtlCol="0" anchor="t"/>
          <a:lstStyle/>
          <a:p>
            <a:pPr marL="0" indent="0" algn="l">
              <a:lnSpc>
                <a:spcPts val="2600"/>
              </a:lnSpc>
              <a:buNone/>
            </a:pPr>
            <a:r>
              <a:rPr lang="en-US" sz="2050" b="1" kern="0" spc="-21" dirty="0">
                <a:solidFill>
                  <a:srgbClr val="E2E6E9"/>
                </a:solidFill>
                <a:latin typeface="Montserrat Bold" pitchFamily="34" charset="0"/>
                <a:ea typeface="Montserrat Bold" pitchFamily="34" charset="-122"/>
                <a:cs typeface="Montserrat Bold" pitchFamily="34" charset="-120"/>
              </a:rPr>
              <a:t>Dataset Preparation</a:t>
            </a:r>
            <a:endParaRPr lang="en-US" sz="2050" dirty="0"/>
          </a:p>
        </p:txBody>
      </p:sp>
      <p:sp>
        <p:nvSpPr>
          <p:cNvPr id="6" name="Text 3"/>
          <p:cNvSpPr/>
          <p:nvPr/>
        </p:nvSpPr>
        <p:spPr>
          <a:xfrm>
            <a:off x="1343263" y="2965728"/>
            <a:ext cx="6983016" cy="700802"/>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Pro" pitchFamily="34" charset="0"/>
                <a:ea typeface="Source Sans Pro" pitchFamily="34" charset="-122"/>
                <a:cs typeface="Source Sans Pro" pitchFamily="34" charset="-120"/>
              </a:rPr>
              <a:t>High-quality training data is essential. Potato leaf disease datasets consist of thousands of images categorized into distinct classes </a:t>
            </a:r>
            <a:r>
              <a:rPr lang="en-US" sz="1800" u="sng" dirty="0">
                <a:solidFill>
                  <a:srgbClr val="FFFFF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[2]</a:t>
            </a:r>
            <a:r>
              <a:rPr lang="en-US" sz="1800" dirty="0">
                <a:solidFill>
                  <a:srgbClr val="E2E6E9"/>
                </a:solidFill>
                <a:latin typeface="Source Sans Pro" pitchFamily="34" charset="0"/>
                <a:ea typeface="Source Sans Pro" pitchFamily="34" charset="-122"/>
                <a:cs typeface="Source Sans Pro" pitchFamily="34" charset="-120"/>
              </a:rPr>
              <a:t>, </a:t>
            </a:r>
            <a:r>
              <a:rPr lang="en-US" sz="1800" u="sng" dirty="0">
                <a:solidFill>
                  <a:srgbClr val="FFFFFF"/>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[3]</a:t>
            </a:r>
            <a:r>
              <a:rPr lang="en-US" sz="1800" dirty="0">
                <a:solidFill>
                  <a:srgbClr val="E2E6E9"/>
                </a:solidFill>
                <a:latin typeface="Source Sans Pro" pitchFamily="34" charset="0"/>
                <a:ea typeface="Source Sans Pro" pitchFamily="34" charset="-122"/>
                <a:cs typeface="Source Sans Pro" pitchFamily="34" charset="-120"/>
              </a:rPr>
              <a:t>.</a:t>
            </a:r>
            <a:endParaRPr lang="en-US" sz="1800" dirty="0"/>
          </a:p>
        </p:txBody>
      </p:sp>
      <p:sp>
        <p:nvSpPr>
          <p:cNvPr id="7" name="Shape 4"/>
          <p:cNvSpPr/>
          <p:nvPr/>
        </p:nvSpPr>
        <p:spPr>
          <a:xfrm>
            <a:off x="1168122" y="3900130"/>
            <a:ext cx="175141" cy="1523167"/>
          </a:xfrm>
          <a:prstGeom prst="roundRect">
            <a:avLst>
              <a:gd name="adj" fmla="val 20010"/>
            </a:avLst>
          </a:prstGeom>
          <a:solidFill>
            <a:srgbClr val="303132"/>
          </a:solidFill>
          <a:ln/>
        </p:spPr>
        <p:txBody>
          <a:bodyPr/>
          <a:lstStyle/>
          <a:p>
            <a:endParaRPr lang="en-IN"/>
          </a:p>
        </p:txBody>
      </p:sp>
      <p:sp>
        <p:nvSpPr>
          <p:cNvPr id="8" name="Text 5"/>
          <p:cNvSpPr/>
          <p:nvPr/>
        </p:nvSpPr>
        <p:spPr>
          <a:xfrm>
            <a:off x="1693664" y="3900130"/>
            <a:ext cx="2654856" cy="331827"/>
          </a:xfrm>
          <a:prstGeom prst="rect">
            <a:avLst/>
          </a:prstGeom>
          <a:noFill/>
          <a:ln/>
        </p:spPr>
        <p:txBody>
          <a:bodyPr wrap="none" lIns="0" tIns="0" rIns="0" bIns="0" rtlCol="0" anchor="t"/>
          <a:lstStyle/>
          <a:p>
            <a:pPr marL="0" indent="0" algn="l">
              <a:lnSpc>
                <a:spcPts val="2600"/>
              </a:lnSpc>
              <a:buNone/>
            </a:pPr>
            <a:r>
              <a:rPr lang="en-US" sz="2050" b="1" kern="0" spc="-21" dirty="0">
                <a:solidFill>
                  <a:srgbClr val="E2E6E9"/>
                </a:solidFill>
                <a:latin typeface="Montserrat Bold" pitchFamily="34" charset="0"/>
                <a:ea typeface="Montserrat Bold" pitchFamily="34" charset="-122"/>
                <a:cs typeface="Montserrat Bold" pitchFamily="34" charset="-120"/>
              </a:rPr>
              <a:t>Model Architecture</a:t>
            </a:r>
            <a:endParaRPr lang="en-US" sz="2050" dirty="0"/>
          </a:p>
        </p:txBody>
      </p:sp>
      <p:sp>
        <p:nvSpPr>
          <p:cNvPr id="9" name="Text 6"/>
          <p:cNvSpPr/>
          <p:nvPr/>
        </p:nvSpPr>
        <p:spPr>
          <a:xfrm>
            <a:off x="1693664" y="4372094"/>
            <a:ext cx="6632615" cy="105120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Pro" pitchFamily="34" charset="0"/>
                <a:ea typeface="Source Sans Pro" pitchFamily="34" charset="-122"/>
                <a:cs typeface="Source Sans Pro" pitchFamily="34" charset="-120"/>
              </a:rPr>
              <a:t>Transfer learning with pre-trained CNN architectures is highly effective. Customize VGG16 by removing original classification layers and adding new fully connected layers </a:t>
            </a:r>
            <a:r>
              <a:rPr lang="en-US" sz="1800" u="sng" dirty="0">
                <a:solidFill>
                  <a:srgbClr val="FFFFF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[2]</a:t>
            </a:r>
            <a:r>
              <a:rPr lang="en-US" sz="1800" dirty="0">
                <a:solidFill>
                  <a:srgbClr val="E2E6E9"/>
                </a:solidFill>
                <a:latin typeface="Source Sans Pro" pitchFamily="34" charset="0"/>
                <a:ea typeface="Source Sans Pro" pitchFamily="34" charset="-122"/>
                <a:cs typeface="Source Sans Pro" pitchFamily="34" charset="-120"/>
              </a:rPr>
              <a:t>.</a:t>
            </a:r>
            <a:endParaRPr lang="en-US" sz="1800" dirty="0"/>
          </a:p>
        </p:txBody>
      </p:sp>
      <p:sp>
        <p:nvSpPr>
          <p:cNvPr id="10" name="Shape 7"/>
          <p:cNvSpPr/>
          <p:nvPr/>
        </p:nvSpPr>
        <p:spPr>
          <a:xfrm>
            <a:off x="1518523" y="5656898"/>
            <a:ext cx="175141" cy="1523167"/>
          </a:xfrm>
          <a:prstGeom prst="roundRect">
            <a:avLst>
              <a:gd name="adj" fmla="val 20010"/>
            </a:avLst>
          </a:prstGeom>
          <a:solidFill>
            <a:srgbClr val="303132"/>
          </a:solidFill>
          <a:ln/>
        </p:spPr>
        <p:txBody>
          <a:bodyPr/>
          <a:lstStyle/>
          <a:p>
            <a:endParaRPr lang="en-IN"/>
          </a:p>
        </p:txBody>
      </p:sp>
      <p:sp>
        <p:nvSpPr>
          <p:cNvPr id="11" name="Text 8"/>
          <p:cNvSpPr/>
          <p:nvPr/>
        </p:nvSpPr>
        <p:spPr>
          <a:xfrm>
            <a:off x="2044065" y="5656898"/>
            <a:ext cx="3298865" cy="331827"/>
          </a:xfrm>
          <a:prstGeom prst="rect">
            <a:avLst/>
          </a:prstGeom>
          <a:noFill/>
          <a:ln/>
        </p:spPr>
        <p:txBody>
          <a:bodyPr wrap="none" lIns="0" tIns="0" rIns="0" bIns="0" rtlCol="0" anchor="t"/>
          <a:lstStyle/>
          <a:p>
            <a:pPr marL="0" indent="0" algn="l">
              <a:lnSpc>
                <a:spcPts val="2600"/>
              </a:lnSpc>
              <a:buNone/>
            </a:pPr>
            <a:r>
              <a:rPr lang="en-US" sz="2050" b="1" kern="0" spc="-21" dirty="0">
                <a:solidFill>
                  <a:srgbClr val="E2E6E9"/>
                </a:solidFill>
                <a:latin typeface="Montserrat Bold" pitchFamily="34" charset="0"/>
                <a:ea typeface="Montserrat Bold" pitchFamily="34" charset="-122"/>
                <a:cs typeface="Montserrat Bold" pitchFamily="34" charset="-120"/>
              </a:rPr>
              <a:t>Performance Evaluation</a:t>
            </a:r>
            <a:endParaRPr lang="en-US" sz="2050" dirty="0"/>
          </a:p>
        </p:txBody>
      </p:sp>
      <p:sp>
        <p:nvSpPr>
          <p:cNvPr id="12" name="Text 9"/>
          <p:cNvSpPr/>
          <p:nvPr/>
        </p:nvSpPr>
        <p:spPr>
          <a:xfrm>
            <a:off x="2044065" y="6128861"/>
            <a:ext cx="6282214" cy="1051203"/>
          </a:xfrm>
          <a:prstGeom prst="rect">
            <a:avLst/>
          </a:prstGeom>
          <a:noFill/>
          <a:ln/>
        </p:spPr>
        <p:txBody>
          <a:bodyPr wrap="square" lIns="0" tIns="0" rIns="0" bIns="0" rtlCol="0" anchor="t"/>
          <a:lstStyle/>
          <a:p>
            <a:pPr marL="0" indent="0" algn="l">
              <a:lnSpc>
                <a:spcPts val="2750"/>
              </a:lnSpc>
              <a:buNone/>
            </a:pPr>
            <a:r>
              <a:rPr lang="en-US" sz="1800" dirty="0">
                <a:solidFill>
                  <a:srgbClr val="E2E6E9"/>
                </a:solidFill>
                <a:latin typeface="Source Sans Pro" pitchFamily="34" charset="0"/>
                <a:ea typeface="Source Sans Pro" pitchFamily="34" charset="-122"/>
                <a:cs typeface="Source Sans Pro" pitchFamily="34" charset="-120"/>
              </a:rPr>
              <a:t>A comprehensive evaluation framework is essential for assessing model performance. Key metrics include classification accuracy, precision, recall, and F1-scores </a:t>
            </a:r>
            <a:r>
              <a:rPr lang="en-US" sz="1800" u="sng" dirty="0">
                <a:solidFill>
                  <a:srgbClr val="FFFFF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[2]</a:t>
            </a:r>
            <a:r>
              <a:rPr lang="en-US" sz="1800" dirty="0">
                <a:solidFill>
                  <a:srgbClr val="E2E6E9"/>
                </a:solidFill>
                <a:latin typeface="Source Sans Pro" pitchFamily="34" charset="0"/>
                <a:ea typeface="Source Sans Pro" pitchFamily="34" charset="-122"/>
                <a:cs typeface="Source Sans Pro" pitchFamily="34" charset="-120"/>
              </a:rPr>
              <a:t>.</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11213"/>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5CC50F2E-EF04-4D7A-A09C-5AEF6E5EA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8760E64-5A41-72D1-579F-DC5F0A170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9408" y="21704"/>
            <a:ext cx="5540989" cy="6561977"/>
          </a:xfrm>
          <a:prstGeom prst="rect">
            <a:avLst/>
          </a:prstGeom>
          <a:ln>
            <a:noFill/>
          </a:ln>
          <a:effectLst>
            <a:outerShdw blurRad="635000" dist="254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740809C-EEB2-9115-C513-1CE3711A4706}"/>
              </a:ext>
            </a:extLst>
          </p:cNvPr>
          <p:cNvSpPr txBox="1"/>
          <p:nvPr/>
        </p:nvSpPr>
        <p:spPr>
          <a:xfrm>
            <a:off x="9695370" y="821934"/>
            <a:ext cx="4225024" cy="517365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9600" dirty="0">
                <a:solidFill>
                  <a:schemeClr val="bg1"/>
                </a:solidFill>
                <a:latin typeface="+mj-lt"/>
                <a:ea typeface="+mj-ea"/>
                <a:cs typeface="+mj-cs"/>
              </a:rPr>
              <a:t>Model Layers</a:t>
            </a:r>
          </a:p>
        </p:txBody>
      </p:sp>
      <p:pic>
        <p:nvPicPr>
          <p:cNvPr id="11" name="Picture 10">
            <a:extLst>
              <a:ext uri="{FF2B5EF4-FFF2-40B4-BE49-F238E27FC236}">
                <a16:creationId xmlns:a16="http://schemas.microsoft.com/office/drawing/2014/main" id="{39699E5F-7A38-FA6C-B3FA-54ACAACFEC50}"/>
              </a:ext>
            </a:extLst>
          </p:cNvPr>
          <p:cNvPicPr>
            <a:picLocks noChangeAspect="1"/>
          </p:cNvPicPr>
          <p:nvPr/>
        </p:nvPicPr>
        <p:blipFill>
          <a:blip r:embed="rId2"/>
          <a:srcRect r="-2" b="8046"/>
          <a:stretch/>
        </p:blipFill>
        <p:spPr>
          <a:xfrm>
            <a:off x="-2" y="10"/>
            <a:ext cx="9086158" cy="8229588"/>
          </a:xfrm>
          <a:prstGeom prst="rect">
            <a:avLst/>
          </a:prstGeom>
        </p:spPr>
      </p:pic>
      <p:sp>
        <p:nvSpPr>
          <p:cNvPr id="7" name="Rectangle 2">
            <a:extLst>
              <a:ext uri="{FF2B5EF4-FFF2-40B4-BE49-F238E27FC236}">
                <a16:creationId xmlns:a16="http://schemas.microsoft.com/office/drawing/2014/main" id="{88187DE4-C955-AF1A-6038-9FBE1622AB6E}"/>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561179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213"/>
        </a:solidFill>
        <a:effectLst/>
      </p:bgPr>
    </p:bg>
    <p:spTree>
      <p:nvGrpSpPr>
        <p:cNvPr id="1" name="">
          <a:extLst>
            <a:ext uri="{FF2B5EF4-FFF2-40B4-BE49-F238E27FC236}">
              <a16:creationId xmlns:a16="http://schemas.microsoft.com/office/drawing/2014/main" id="{00EF857D-9F90-7DBF-FCB6-44A04E1932E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9C9624-E929-1B4D-7590-DA3434C24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40A902-369A-AB89-8EE7-D22812696E93}"/>
              </a:ext>
            </a:extLst>
          </p:cNvPr>
          <p:cNvSpPr txBox="1"/>
          <p:nvPr/>
        </p:nvSpPr>
        <p:spPr>
          <a:xfrm>
            <a:off x="760781" y="-598628"/>
            <a:ext cx="5782665" cy="177759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bg1"/>
                </a:solidFill>
                <a:latin typeface="+mj-lt"/>
                <a:ea typeface="+mj-ea"/>
                <a:cs typeface="+mj-cs"/>
              </a:rPr>
              <a:t>System Design</a:t>
            </a:r>
          </a:p>
        </p:txBody>
      </p:sp>
      <p:sp>
        <p:nvSpPr>
          <p:cNvPr id="14" name="sketch line">
            <a:extLst>
              <a:ext uri="{FF2B5EF4-FFF2-40B4-BE49-F238E27FC236}">
                <a16:creationId xmlns:a16="http://schemas.microsoft.com/office/drawing/2014/main" id="{48F0647A-180D-2EF5-E4F6-03D932D5A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1933" y="2847441"/>
            <a:ext cx="3906114" cy="21946"/>
          </a:xfrm>
          <a:custGeom>
            <a:avLst/>
            <a:gdLst>
              <a:gd name="connsiteX0" fmla="*/ 0 w 3906114"/>
              <a:gd name="connsiteY0" fmla="*/ 0 h 21946"/>
              <a:gd name="connsiteX1" fmla="*/ 729141 w 3906114"/>
              <a:gd name="connsiteY1" fmla="*/ 0 h 21946"/>
              <a:gd name="connsiteX2" fmla="*/ 1419221 w 3906114"/>
              <a:gd name="connsiteY2" fmla="*/ 0 h 21946"/>
              <a:gd name="connsiteX3" fmla="*/ 2109302 w 3906114"/>
              <a:gd name="connsiteY3" fmla="*/ 0 h 21946"/>
              <a:gd name="connsiteX4" fmla="*/ 2643137 w 3906114"/>
              <a:gd name="connsiteY4" fmla="*/ 0 h 21946"/>
              <a:gd name="connsiteX5" fmla="*/ 3216034 w 3906114"/>
              <a:gd name="connsiteY5" fmla="*/ 0 h 21946"/>
              <a:gd name="connsiteX6" fmla="*/ 3906114 w 3906114"/>
              <a:gd name="connsiteY6" fmla="*/ 0 h 21946"/>
              <a:gd name="connsiteX7" fmla="*/ 3906114 w 3906114"/>
              <a:gd name="connsiteY7" fmla="*/ 21946 h 21946"/>
              <a:gd name="connsiteX8" fmla="*/ 3255095 w 3906114"/>
              <a:gd name="connsiteY8" fmla="*/ 21946 h 21946"/>
              <a:gd name="connsiteX9" fmla="*/ 2721259 w 3906114"/>
              <a:gd name="connsiteY9" fmla="*/ 21946 h 21946"/>
              <a:gd name="connsiteX10" fmla="*/ 2187424 w 3906114"/>
              <a:gd name="connsiteY10" fmla="*/ 21946 h 21946"/>
              <a:gd name="connsiteX11" fmla="*/ 1497344 w 3906114"/>
              <a:gd name="connsiteY11" fmla="*/ 21946 h 21946"/>
              <a:gd name="connsiteX12" fmla="*/ 924447 w 3906114"/>
              <a:gd name="connsiteY12" fmla="*/ 21946 h 21946"/>
              <a:gd name="connsiteX13" fmla="*/ 0 w 3906114"/>
              <a:gd name="connsiteY13" fmla="*/ 21946 h 21946"/>
              <a:gd name="connsiteX14" fmla="*/ 0 w 3906114"/>
              <a:gd name="connsiteY14"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06114" h="21946" fill="none" extrusionOk="0">
                <a:moveTo>
                  <a:pt x="0" y="0"/>
                </a:moveTo>
                <a:cubicBezTo>
                  <a:pt x="252156" y="-20460"/>
                  <a:pt x="476174" y="-27800"/>
                  <a:pt x="729141" y="0"/>
                </a:cubicBezTo>
                <a:cubicBezTo>
                  <a:pt x="982108" y="27800"/>
                  <a:pt x="1081401" y="-4067"/>
                  <a:pt x="1419221" y="0"/>
                </a:cubicBezTo>
                <a:cubicBezTo>
                  <a:pt x="1757041" y="4067"/>
                  <a:pt x="1835425" y="27359"/>
                  <a:pt x="2109302" y="0"/>
                </a:cubicBezTo>
                <a:cubicBezTo>
                  <a:pt x="2383179" y="-27359"/>
                  <a:pt x="2437492" y="-20254"/>
                  <a:pt x="2643137" y="0"/>
                </a:cubicBezTo>
                <a:cubicBezTo>
                  <a:pt x="2848783" y="20254"/>
                  <a:pt x="2986492" y="22460"/>
                  <a:pt x="3216034" y="0"/>
                </a:cubicBezTo>
                <a:cubicBezTo>
                  <a:pt x="3445576" y="-22460"/>
                  <a:pt x="3574572" y="-31501"/>
                  <a:pt x="3906114" y="0"/>
                </a:cubicBezTo>
                <a:cubicBezTo>
                  <a:pt x="3905647" y="10233"/>
                  <a:pt x="3905122" y="11611"/>
                  <a:pt x="3906114" y="21946"/>
                </a:cubicBezTo>
                <a:cubicBezTo>
                  <a:pt x="3684360" y="3697"/>
                  <a:pt x="3562432" y="-10333"/>
                  <a:pt x="3255095" y="21946"/>
                </a:cubicBezTo>
                <a:cubicBezTo>
                  <a:pt x="2947758" y="54225"/>
                  <a:pt x="2881475" y="33033"/>
                  <a:pt x="2721259" y="21946"/>
                </a:cubicBezTo>
                <a:cubicBezTo>
                  <a:pt x="2561043" y="10859"/>
                  <a:pt x="2330921" y="37540"/>
                  <a:pt x="2187424" y="21946"/>
                </a:cubicBezTo>
                <a:cubicBezTo>
                  <a:pt x="2043927" y="6352"/>
                  <a:pt x="1756372" y="33030"/>
                  <a:pt x="1497344" y="21946"/>
                </a:cubicBezTo>
                <a:cubicBezTo>
                  <a:pt x="1238316" y="10862"/>
                  <a:pt x="1125800" y="18078"/>
                  <a:pt x="924447" y="21946"/>
                </a:cubicBezTo>
                <a:cubicBezTo>
                  <a:pt x="723094" y="25814"/>
                  <a:pt x="399256" y="2502"/>
                  <a:pt x="0" y="21946"/>
                </a:cubicBezTo>
                <a:cubicBezTo>
                  <a:pt x="999" y="16912"/>
                  <a:pt x="-379" y="8769"/>
                  <a:pt x="0" y="0"/>
                </a:cubicBezTo>
                <a:close/>
              </a:path>
              <a:path w="3906114" h="21946" stroke="0" extrusionOk="0">
                <a:moveTo>
                  <a:pt x="0" y="0"/>
                </a:moveTo>
                <a:cubicBezTo>
                  <a:pt x="204270" y="-19114"/>
                  <a:pt x="320245" y="-8859"/>
                  <a:pt x="611958" y="0"/>
                </a:cubicBezTo>
                <a:cubicBezTo>
                  <a:pt x="903671" y="8859"/>
                  <a:pt x="954540" y="768"/>
                  <a:pt x="1145793" y="0"/>
                </a:cubicBezTo>
                <a:cubicBezTo>
                  <a:pt x="1337047" y="-768"/>
                  <a:pt x="1676795" y="-34102"/>
                  <a:pt x="1874935" y="0"/>
                </a:cubicBezTo>
                <a:cubicBezTo>
                  <a:pt x="2073075" y="34102"/>
                  <a:pt x="2202627" y="11146"/>
                  <a:pt x="2486893" y="0"/>
                </a:cubicBezTo>
                <a:cubicBezTo>
                  <a:pt x="2771159" y="-11146"/>
                  <a:pt x="2869791" y="-15785"/>
                  <a:pt x="3098850" y="0"/>
                </a:cubicBezTo>
                <a:cubicBezTo>
                  <a:pt x="3327909" y="15785"/>
                  <a:pt x="3739236" y="-28068"/>
                  <a:pt x="3906114" y="0"/>
                </a:cubicBezTo>
                <a:cubicBezTo>
                  <a:pt x="3905865" y="5270"/>
                  <a:pt x="3905823" y="17483"/>
                  <a:pt x="3906114" y="21946"/>
                </a:cubicBezTo>
                <a:cubicBezTo>
                  <a:pt x="3642508" y="23045"/>
                  <a:pt x="3480132" y="32863"/>
                  <a:pt x="3255095" y="21946"/>
                </a:cubicBezTo>
                <a:cubicBezTo>
                  <a:pt x="3030058" y="11029"/>
                  <a:pt x="2873451" y="7335"/>
                  <a:pt x="2721259" y="21946"/>
                </a:cubicBezTo>
                <a:cubicBezTo>
                  <a:pt x="2569067" y="36557"/>
                  <a:pt x="2382684" y="13320"/>
                  <a:pt x="2070240" y="21946"/>
                </a:cubicBezTo>
                <a:cubicBezTo>
                  <a:pt x="1757796" y="30572"/>
                  <a:pt x="1718913" y="11568"/>
                  <a:pt x="1419221" y="21946"/>
                </a:cubicBezTo>
                <a:cubicBezTo>
                  <a:pt x="1119529" y="32324"/>
                  <a:pt x="995238" y="9896"/>
                  <a:pt x="807264" y="21946"/>
                </a:cubicBezTo>
                <a:cubicBezTo>
                  <a:pt x="619290" y="33996"/>
                  <a:pt x="365530" y="18100"/>
                  <a:pt x="0" y="21946"/>
                </a:cubicBezTo>
                <a:cubicBezTo>
                  <a:pt x="428" y="16188"/>
                  <a:pt x="7" y="7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6899BC5F-0C68-BE7F-0C0F-6CD1C2B3B8CD}"/>
              </a:ext>
            </a:extLst>
          </p:cNvPr>
          <p:cNvSpPr>
            <a:spLocks noChangeArrowheads="1"/>
          </p:cNvSpPr>
          <p:nvPr/>
        </p:nvSpPr>
        <p:spPr bwMode="auto">
          <a:xfrm>
            <a:off x="614883" y="1372412"/>
            <a:ext cx="6696661" cy="47032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rPr>
              <a:t>Image Preprocessing</a:t>
            </a:r>
            <a:r>
              <a:rPr kumimoji="0" lang="en-US" altLang="en-US" sz="2400" b="0" i="0" u="none" strike="noStrike" cap="none" normalizeH="0" baseline="0" dirty="0">
                <a:ln>
                  <a:noFill/>
                </a:ln>
                <a:solidFill>
                  <a:schemeClr val="bg1"/>
                </a:solidFill>
                <a:effectLst/>
              </a:rPr>
              <a:t>: Input RGB images (256×256×3) undergo resizing, normalization, and data augmentation (rotations, flips, zooms) to improve model generalization and robustness.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rPr>
              <a:t>Feature Extraction</a:t>
            </a:r>
            <a:r>
              <a:rPr kumimoji="0" lang="en-US" altLang="en-US" sz="2400" b="0" i="0" u="none" strike="noStrike" cap="none" normalizeH="0" baseline="0" dirty="0">
                <a:ln>
                  <a:noFill/>
                </a:ln>
                <a:solidFill>
                  <a:schemeClr val="bg1"/>
                </a:solidFill>
                <a:effectLst/>
              </a:rPr>
              <a:t>: The image passes through six convolutional-pooling stages, starting with 32 filters and followed by five layers with 64 filters, progressively reducing spatial dimensions while deepening feature representation.</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rPr>
              <a:t>Classification</a:t>
            </a:r>
            <a:r>
              <a:rPr kumimoji="0" lang="en-US" altLang="en-US" sz="2400" b="0" i="0" u="none" strike="noStrike" cap="none" normalizeH="0" baseline="0" dirty="0">
                <a:ln>
                  <a:noFill/>
                </a:ln>
                <a:solidFill>
                  <a:schemeClr val="bg1"/>
                </a:solidFill>
                <a:effectLst/>
              </a:rPr>
              <a:t>: The final 2×2×64 feature map is flattened and passed through a dense layer (64 neurons, ReLU), and a Softmax output layer classifies images into Early Blight, Late Blight, or Healthy.</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cap="none" normalizeH="0" baseline="0" dirty="0">
                <a:ln>
                  <a:noFill/>
                </a:ln>
                <a:solidFill>
                  <a:schemeClr val="bg1"/>
                </a:solidFill>
                <a:effectLst/>
              </a:rPr>
              <a:t>Model Efficiency</a:t>
            </a:r>
            <a:r>
              <a:rPr kumimoji="0" lang="en-US" altLang="en-US" sz="2400" b="0" i="0" u="none" strike="noStrike" cap="none" normalizeH="0" baseline="0" dirty="0">
                <a:ln>
                  <a:noFill/>
                </a:ln>
                <a:solidFill>
                  <a:schemeClr val="bg1"/>
                </a:solidFill>
                <a:effectLst/>
              </a:rPr>
              <a:t>: The model balances performance and efficiency with 183,747 trainable parameters and dimensionality reduction from 256×256 to 2×2.</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bg1"/>
              </a:solidFill>
              <a:effectLst/>
            </a:endParaRPr>
          </a:p>
        </p:txBody>
      </p:sp>
      <p:pic>
        <p:nvPicPr>
          <p:cNvPr id="2" name="Picture 1" descr="Output image">
            <a:extLst>
              <a:ext uri="{FF2B5EF4-FFF2-40B4-BE49-F238E27FC236}">
                <a16:creationId xmlns:a16="http://schemas.microsoft.com/office/drawing/2014/main" id="{8E84CA76-E7CC-A925-1545-81B47E121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18857" y="1019565"/>
            <a:ext cx="6550762" cy="6190470"/>
          </a:xfrm>
          <a:prstGeom prst="rect">
            <a:avLst/>
          </a:prstGeom>
          <a:noFill/>
        </p:spPr>
      </p:pic>
    </p:spTree>
    <p:extLst>
      <p:ext uri="{BB962C8B-B14F-4D97-AF65-F5344CB8AC3E}">
        <p14:creationId xmlns:p14="http://schemas.microsoft.com/office/powerpoint/2010/main" val="1436236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213"/>
        </a:solidFill>
        <a:effectLst/>
      </p:bgPr>
    </p:bg>
    <p:spTree>
      <p:nvGrpSpPr>
        <p:cNvPr id="1" name="">
          <a:extLst>
            <a:ext uri="{FF2B5EF4-FFF2-40B4-BE49-F238E27FC236}">
              <a16:creationId xmlns:a16="http://schemas.microsoft.com/office/drawing/2014/main" id="{70F68B42-8134-21B1-5037-454059FB59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596DB7C-993B-4A8D-6C93-1AFAA2E2DBD6}"/>
              </a:ext>
            </a:extLst>
          </p:cNvPr>
          <p:cNvSpPr txBox="1"/>
          <p:nvPr/>
        </p:nvSpPr>
        <p:spPr>
          <a:xfrm>
            <a:off x="577215" y="4503418"/>
            <a:ext cx="3949065" cy="294322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dirty="0">
                <a:solidFill>
                  <a:schemeClr val="bg1"/>
                </a:solidFill>
                <a:latin typeface="+mj-lt"/>
                <a:ea typeface="+mj-ea"/>
                <a:cs typeface="+mj-cs"/>
              </a:rPr>
              <a:t>Model  Training</a:t>
            </a:r>
          </a:p>
        </p:txBody>
      </p:sp>
      <p:pic>
        <p:nvPicPr>
          <p:cNvPr id="16" name="Picture 15" descr="A black and white screen with white text&#10;&#10;AI-generated content may be incorrect.">
            <a:extLst>
              <a:ext uri="{FF2B5EF4-FFF2-40B4-BE49-F238E27FC236}">
                <a16:creationId xmlns:a16="http://schemas.microsoft.com/office/drawing/2014/main" id="{692B1B63-EA96-B335-2B30-ADAC5DF37365}"/>
              </a:ext>
            </a:extLst>
          </p:cNvPr>
          <p:cNvPicPr>
            <a:picLocks noChangeAspect="1"/>
          </p:cNvPicPr>
          <p:nvPr/>
        </p:nvPicPr>
        <p:blipFill>
          <a:blip r:embed="rId2"/>
          <a:srcRect t="3114" b="3955"/>
          <a:stretch/>
        </p:blipFill>
        <p:spPr>
          <a:xfrm>
            <a:off x="20" y="10"/>
            <a:ext cx="14630380" cy="445272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Rectangle 1">
            <a:extLst>
              <a:ext uri="{FF2B5EF4-FFF2-40B4-BE49-F238E27FC236}">
                <a16:creationId xmlns:a16="http://schemas.microsoft.com/office/drawing/2014/main" id="{D117329A-B5B4-D74F-9AD4-52D89F64141E}"/>
              </a:ext>
            </a:extLst>
          </p:cNvPr>
          <p:cNvSpPr>
            <a:spLocks noChangeArrowheads="1"/>
          </p:cNvSpPr>
          <p:nvPr/>
        </p:nvSpPr>
        <p:spPr bwMode="auto">
          <a:xfrm>
            <a:off x="5068778" y="4503420"/>
            <a:ext cx="8982496" cy="29432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dirty="0">
                <a:ln>
                  <a:noFill/>
                </a:ln>
                <a:solidFill>
                  <a:schemeClr val="bg1"/>
                </a:solidFill>
                <a:effectLst/>
              </a:rPr>
              <a:t>Training Setup</a:t>
            </a:r>
            <a:r>
              <a:rPr kumimoji="0" lang="en-US" altLang="en-US" sz="1900" b="0" i="0" u="none" strike="noStrike" cap="none" normalizeH="0" baseline="0" dirty="0">
                <a:ln>
                  <a:noFill/>
                </a:ln>
                <a:solidFill>
                  <a:schemeClr val="bg1"/>
                </a:solidFill>
                <a:effectLst/>
              </a:rPr>
              <a:t>: The CNN was compiled with the Adam optimizer and Sparse Categorical Cross-Entropy loss for three-class classification, using accuracy as the main metric.</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dirty="0">
                <a:ln>
                  <a:noFill/>
                </a:ln>
                <a:solidFill>
                  <a:schemeClr val="bg1"/>
                </a:solidFill>
                <a:effectLst/>
              </a:rPr>
              <a:t>Training Process</a:t>
            </a:r>
            <a:r>
              <a:rPr kumimoji="0" lang="en-US" altLang="en-US" sz="1900" b="0" i="0" u="none" strike="noStrike" cap="none" normalizeH="0" baseline="0" dirty="0">
                <a:ln>
                  <a:noFill/>
                </a:ln>
                <a:solidFill>
                  <a:schemeClr val="bg1"/>
                </a:solidFill>
                <a:effectLst/>
              </a:rPr>
              <a:t>: Model was trained for 50 epochs with a batch size of 32 and an 80/20 train-validation split. Performance improved consistently, plateauing after 40 epochs, confirming 50 as an optimal choice.</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dirty="0">
                <a:ln>
                  <a:noFill/>
                </a:ln>
                <a:solidFill>
                  <a:schemeClr val="bg1"/>
                </a:solidFill>
                <a:effectLst/>
              </a:rPr>
              <a:t>Hardware &amp; Efficiency</a:t>
            </a:r>
            <a:r>
              <a:rPr kumimoji="0" lang="en-US" altLang="en-US" sz="1900" b="0" i="0" u="none" strike="noStrike" cap="none" normalizeH="0" baseline="0" dirty="0">
                <a:ln>
                  <a:noFill/>
                </a:ln>
                <a:solidFill>
                  <a:schemeClr val="bg1"/>
                </a:solidFill>
                <a:effectLst/>
              </a:rPr>
              <a:t>: Training was done on a CPU-only machine and completed in ~35 minutes, showcasing the model’s ability to train efficiently without GPUs.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dirty="0">
                <a:ln>
                  <a:noFill/>
                </a:ln>
                <a:solidFill>
                  <a:schemeClr val="bg1"/>
                </a:solidFill>
                <a:effectLst/>
              </a:rPr>
              <a:t>Performance Stability</a:t>
            </a:r>
            <a:r>
              <a:rPr kumimoji="0" lang="en-US" altLang="en-US" sz="1900" b="0" i="0" u="none" strike="noStrike" cap="none" normalizeH="0" baseline="0" dirty="0">
                <a:ln>
                  <a:noFill/>
                </a:ln>
                <a:solidFill>
                  <a:schemeClr val="bg1"/>
                </a:solidFill>
                <a:effectLst/>
              </a:rPr>
              <a:t>: The model’s lightweight design (~183K parameters) allowed smooth convergence, with decreasing loss and increasing accuracy, even on limited hardware.</a:t>
            </a:r>
          </a:p>
        </p:txBody>
      </p:sp>
      <p:sp>
        <p:nvSpPr>
          <p:cNvPr id="7" name="Rectangle 2">
            <a:extLst>
              <a:ext uri="{FF2B5EF4-FFF2-40B4-BE49-F238E27FC236}">
                <a16:creationId xmlns:a16="http://schemas.microsoft.com/office/drawing/2014/main" id="{E757A6F3-DA9D-9AED-1750-97AB6B233086}"/>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332175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44AB447-362E-52ED-CD22-A7620689632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2AD07D-E2E9-B91B-DF2F-17B3A2A054A5}"/>
              </a:ext>
            </a:extLst>
          </p:cNvPr>
          <p:cNvSpPr txBox="1"/>
          <p:nvPr/>
        </p:nvSpPr>
        <p:spPr>
          <a:xfrm>
            <a:off x="1005840" y="6703508"/>
            <a:ext cx="8312043" cy="9649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800">
                <a:latin typeface="+mj-lt"/>
                <a:ea typeface="+mj-ea"/>
                <a:cs typeface="+mj-cs"/>
              </a:rPr>
              <a:t>UI</a:t>
            </a:r>
          </a:p>
        </p:txBody>
      </p:sp>
      <p:pic>
        <p:nvPicPr>
          <p:cNvPr id="4" name="Picture 3" descr="A screenshot of a computer&#10;&#10;AI-generated content may be incorrect.">
            <a:extLst>
              <a:ext uri="{FF2B5EF4-FFF2-40B4-BE49-F238E27FC236}">
                <a16:creationId xmlns:a16="http://schemas.microsoft.com/office/drawing/2014/main" id="{285F59A7-34FE-DC3A-3BCE-A0E0994BFDE3}"/>
              </a:ext>
            </a:extLst>
          </p:cNvPr>
          <p:cNvPicPr>
            <a:picLocks noChangeAspect="1"/>
          </p:cNvPicPr>
          <p:nvPr/>
        </p:nvPicPr>
        <p:blipFill>
          <a:blip r:embed="rId2"/>
          <a:srcRect b="17117"/>
          <a:stretch/>
        </p:blipFill>
        <p:spPr>
          <a:xfrm>
            <a:off x="20" y="10"/>
            <a:ext cx="14630380" cy="6335921"/>
          </a:xfrm>
          <a:prstGeom prst="rect">
            <a:avLst/>
          </a:prstGeom>
        </p:spPr>
      </p:pic>
      <p:grpSp>
        <p:nvGrpSpPr>
          <p:cNvPr id="12" name="Group 11">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6232221"/>
            <a:ext cx="14648640" cy="148036"/>
            <a:chOff x="-5025" y="6737718"/>
            <a:chExt cx="12207200" cy="123363"/>
          </a:xfrm>
        </p:grpSpPr>
        <p:sp>
          <p:nvSpPr>
            <p:cNvPr id="13" name="Rectangle 12">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2">
            <a:extLst>
              <a:ext uri="{FF2B5EF4-FFF2-40B4-BE49-F238E27FC236}">
                <a16:creationId xmlns:a16="http://schemas.microsoft.com/office/drawing/2014/main" id="{A5A6B911-8258-882D-F172-FFFF7BD05136}"/>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2116000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3D9A29-ECA0-7C45-FCAB-69D860DFB0F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1E0762-BF57-B0B6-5F6C-D40530870B09}"/>
              </a:ext>
            </a:extLst>
          </p:cNvPr>
          <p:cNvSpPr txBox="1"/>
          <p:nvPr/>
        </p:nvSpPr>
        <p:spPr>
          <a:xfrm>
            <a:off x="1005840" y="6703508"/>
            <a:ext cx="8312043" cy="9649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800">
                <a:latin typeface="+mj-lt"/>
                <a:ea typeface="+mj-ea"/>
                <a:cs typeface="+mj-cs"/>
              </a:rPr>
              <a:t>UI</a:t>
            </a:r>
          </a:p>
        </p:txBody>
      </p:sp>
      <p:pic>
        <p:nvPicPr>
          <p:cNvPr id="5" name="Picture 4">
            <a:extLst>
              <a:ext uri="{FF2B5EF4-FFF2-40B4-BE49-F238E27FC236}">
                <a16:creationId xmlns:a16="http://schemas.microsoft.com/office/drawing/2014/main" id="{9A621206-CB40-188F-2525-575ADFD15E14}"/>
              </a:ext>
            </a:extLst>
          </p:cNvPr>
          <p:cNvPicPr>
            <a:picLocks noChangeAspect="1"/>
          </p:cNvPicPr>
          <p:nvPr/>
        </p:nvPicPr>
        <p:blipFill>
          <a:blip r:embed="rId2"/>
          <a:srcRect b="22320"/>
          <a:stretch/>
        </p:blipFill>
        <p:spPr>
          <a:xfrm>
            <a:off x="20" y="10"/>
            <a:ext cx="14630380" cy="6335921"/>
          </a:xfrm>
          <a:prstGeom prst="rect">
            <a:avLst/>
          </a:prstGeom>
        </p:spPr>
      </p:pic>
      <p:grpSp>
        <p:nvGrpSpPr>
          <p:cNvPr id="19" name="Group 1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6232221"/>
            <a:ext cx="14648640" cy="148036"/>
            <a:chOff x="-5025" y="6737718"/>
            <a:chExt cx="12207200" cy="123363"/>
          </a:xfrm>
        </p:grpSpPr>
        <p:sp>
          <p:nvSpPr>
            <p:cNvPr id="20" name="Rectangle 1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2">
            <a:extLst>
              <a:ext uri="{FF2B5EF4-FFF2-40B4-BE49-F238E27FC236}">
                <a16:creationId xmlns:a16="http://schemas.microsoft.com/office/drawing/2014/main" id="{A0432846-CFC9-6993-63E5-812399F19B90}"/>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2045167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302005-A0F9-7A2F-2F2A-7AEF4CD25E5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28E0BB7-8E78-A6DE-5DF9-8E705BFD984F}"/>
              </a:ext>
            </a:extLst>
          </p:cNvPr>
          <p:cNvSpPr txBox="1"/>
          <p:nvPr/>
        </p:nvSpPr>
        <p:spPr>
          <a:xfrm>
            <a:off x="1005840" y="6703508"/>
            <a:ext cx="8312043" cy="96499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800">
                <a:latin typeface="+mj-lt"/>
                <a:ea typeface="+mj-ea"/>
                <a:cs typeface="+mj-cs"/>
              </a:rPr>
              <a:t>UI</a:t>
            </a:r>
          </a:p>
        </p:txBody>
      </p:sp>
      <p:pic>
        <p:nvPicPr>
          <p:cNvPr id="8" name="Picture 7" descr="A screenshot of a computer&#10;&#10;AI-generated content may be incorrect.">
            <a:extLst>
              <a:ext uri="{FF2B5EF4-FFF2-40B4-BE49-F238E27FC236}">
                <a16:creationId xmlns:a16="http://schemas.microsoft.com/office/drawing/2014/main" id="{DA95C33E-E9A7-5D4B-DFE0-89FB688414CD}"/>
              </a:ext>
            </a:extLst>
          </p:cNvPr>
          <p:cNvPicPr>
            <a:picLocks noChangeAspect="1"/>
          </p:cNvPicPr>
          <p:nvPr/>
        </p:nvPicPr>
        <p:blipFill>
          <a:blip r:embed="rId2"/>
          <a:srcRect b="17117"/>
          <a:stretch/>
        </p:blipFill>
        <p:spPr>
          <a:xfrm>
            <a:off x="20" y="10"/>
            <a:ext cx="14630380" cy="6335921"/>
          </a:xfrm>
          <a:prstGeom prst="rect">
            <a:avLst/>
          </a:prstGeom>
        </p:spPr>
      </p:pic>
      <p:grpSp>
        <p:nvGrpSpPr>
          <p:cNvPr id="13" name="Group 12">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 y="6232221"/>
            <a:ext cx="14648640" cy="148036"/>
            <a:chOff x="-5025" y="6737718"/>
            <a:chExt cx="12207200" cy="123363"/>
          </a:xfrm>
        </p:grpSpPr>
        <p:sp>
          <p:nvSpPr>
            <p:cNvPr id="14" name="Rectangle 13">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2">
            <a:extLst>
              <a:ext uri="{FF2B5EF4-FFF2-40B4-BE49-F238E27FC236}">
                <a16:creationId xmlns:a16="http://schemas.microsoft.com/office/drawing/2014/main" id="{7D5A19ED-9326-FA9C-BCFA-3DBC409814EB}"/>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2009054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11213"/>
        </a:solidFill>
        <a:effectLst/>
      </p:bgPr>
    </p:bg>
    <p:spTree>
      <p:nvGrpSpPr>
        <p:cNvPr id="1" name="">
          <a:extLst>
            <a:ext uri="{FF2B5EF4-FFF2-40B4-BE49-F238E27FC236}">
              <a16:creationId xmlns:a16="http://schemas.microsoft.com/office/drawing/2014/main" id="{470C4F15-BEC9-F656-FE75-5AFD09196C3C}"/>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A1A3FF-FA5B-2227-777A-25FC0863841C}"/>
              </a:ext>
            </a:extLst>
          </p:cNvPr>
          <p:cNvSpPr txBox="1"/>
          <p:nvPr/>
        </p:nvSpPr>
        <p:spPr>
          <a:xfrm>
            <a:off x="1437817" y="673057"/>
            <a:ext cx="11754765" cy="13372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200">
                <a:solidFill>
                  <a:schemeClr val="bg1"/>
                </a:solidFill>
                <a:latin typeface="+mj-lt"/>
                <a:ea typeface="+mj-ea"/>
                <a:cs typeface="+mj-cs"/>
              </a:rPr>
              <a:t>Model Performance</a:t>
            </a:r>
            <a:endParaRPr lang="en-US" sz="6200" dirty="0">
              <a:solidFill>
                <a:schemeClr val="bg1"/>
              </a:solidFill>
              <a:latin typeface="+mj-lt"/>
              <a:ea typeface="+mj-ea"/>
              <a:cs typeface="+mj-cs"/>
            </a:endParaRPr>
          </a:p>
        </p:txBody>
      </p:sp>
      <p:pic>
        <p:nvPicPr>
          <p:cNvPr id="4" name="Picture 3" descr="Output image">
            <a:extLst>
              <a:ext uri="{FF2B5EF4-FFF2-40B4-BE49-F238E27FC236}">
                <a16:creationId xmlns:a16="http://schemas.microsoft.com/office/drawing/2014/main" id="{C853F841-8557-8836-2F6B-31637BAE7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13547" y="3549198"/>
            <a:ext cx="6201779" cy="4015651"/>
          </a:xfrm>
          <a:prstGeom prst="rect">
            <a:avLst/>
          </a:prstGeom>
          <a:noFill/>
        </p:spPr>
      </p:pic>
      <p:pic>
        <p:nvPicPr>
          <p:cNvPr id="2" name="Picture 1" descr="Output image">
            <a:extLst>
              <a:ext uri="{FF2B5EF4-FFF2-40B4-BE49-F238E27FC236}">
                <a16:creationId xmlns:a16="http://schemas.microsoft.com/office/drawing/2014/main" id="{114970EF-007F-9649-0BFC-135145C019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815073" y="3549198"/>
            <a:ext cx="6201779" cy="4015651"/>
          </a:xfrm>
          <a:prstGeom prst="rect">
            <a:avLst/>
          </a:prstGeom>
          <a:noFill/>
        </p:spPr>
      </p:pic>
      <p:sp>
        <p:nvSpPr>
          <p:cNvPr id="7" name="Rectangle 2">
            <a:extLst>
              <a:ext uri="{FF2B5EF4-FFF2-40B4-BE49-F238E27FC236}">
                <a16:creationId xmlns:a16="http://schemas.microsoft.com/office/drawing/2014/main" id="{F9DB7667-2700-57B9-B593-EE3820ED9949}"/>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3122639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9505" y="628174"/>
            <a:ext cx="8348424" cy="648891"/>
          </a:xfrm>
          <a:prstGeom prst="rect">
            <a:avLst/>
          </a:prstGeom>
          <a:noFill/>
          <a:ln/>
        </p:spPr>
        <p:txBody>
          <a:bodyPr wrap="none" lIns="0" tIns="0" rIns="0" bIns="0" rtlCol="0" anchor="t"/>
          <a:lstStyle/>
          <a:p>
            <a:pPr marL="0" indent="0" algn="l">
              <a:lnSpc>
                <a:spcPts val="5100"/>
              </a:lnSpc>
              <a:buNone/>
            </a:pPr>
            <a:r>
              <a:rPr lang="en-US" sz="4050" b="1" kern="0" spc="-41" dirty="0">
                <a:solidFill>
                  <a:srgbClr val="FFFFFF"/>
                </a:solidFill>
                <a:latin typeface="Montserrat Bold" pitchFamily="34" charset="0"/>
                <a:ea typeface="Montserrat Bold" pitchFamily="34" charset="-122"/>
                <a:cs typeface="Montserrat Bold" pitchFamily="34" charset="-120"/>
              </a:rPr>
              <a:t>The Role of Explainable AI (XAI)</a:t>
            </a:r>
            <a:endParaRPr lang="en-US" sz="4050" dirty="0"/>
          </a:p>
        </p:txBody>
      </p:sp>
      <p:pic>
        <p:nvPicPr>
          <p:cNvPr id="3" name="Image 0" descr="preencoded.png"/>
          <p:cNvPicPr>
            <a:picLocks noChangeAspect="1"/>
          </p:cNvPicPr>
          <p:nvPr/>
        </p:nvPicPr>
        <p:blipFill>
          <a:blip r:embed="rId3"/>
          <a:stretch>
            <a:fillRect/>
          </a:stretch>
        </p:blipFill>
        <p:spPr>
          <a:xfrm>
            <a:off x="3405783" y="4022884"/>
            <a:ext cx="7818715" cy="7818715"/>
          </a:xfrm>
          <a:prstGeom prst="rect">
            <a:avLst/>
          </a:prstGeom>
        </p:spPr>
      </p:pic>
      <p:sp>
        <p:nvSpPr>
          <p:cNvPr id="4" name="Text 1"/>
          <p:cNvSpPr/>
          <p:nvPr/>
        </p:nvSpPr>
        <p:spPr>
          <a:xfrm>
            <a:off x="4583073" y="6225302"/>
            <a:ext cx="385405" cy="481727"/>
          </a:xfrm>
          <a:prstGeom prst="rect">
            <a:avLst/>
          </a:prstGeom>
          <a:noFill/>
          <a:ln/>
        </p:spPr>
        <p:txBody>
          <a:bodyPr wrap="none" lIns="0" tIns="0" rIns="0" bIns="0" rtlCol="0" anchor="t"/>
          <a:lstStyle/>
          <a:p>
            <a:pPr marL="0" indent="0" algn="l">
              <a:lnSpc>
                <a:spcPts val="4550"/>
              </a:lnSpc>
              <a:buNone/>
            </a:pPr>
            <a:r>
              <a:rPr lang="en-US" sz="3000" b="1" kern="0" spc="-18" dirty="0">
                <a:solidFill>
                  <a:srgbClr val="E2E6E9"/>
                </a:solidFill>
                <a:latin typeface="Montserrat Bold" pitchFamily="34" charset="0"/>
                <a:ea typeface="Montserrat Bold" pitchFamily="34" charset="-122"/>
                <a:cs typeface="Montserrat Bold" pitchFamily="34" charset="-120"/>
              </a:rPr>
              <a:t>1</a:t>
            </a:r>
            <a:endParaRPr lang="en-US" sz="3000" dirty="0"/>
          </a:p>
        </p:txBody>
      </p:sp>
      <p:pic>
        <p:nvPicPr>
          <p:cNvPr id="5" name="Image 1" descr="preencoded.png"/>
          <p:cNvPicPr>
            <a:picLocks noChangeAspect="1"/>
          </p:cNvPicPr>
          <p:nvPr/>
        </p:nvPicPr>
        <p:blipFill>
          <a:blip r:embed="rId4"/>
          <a:stretch>
            <a:fillRect/>
          </a:stretch>
        </p:blipFill>
        <p:spPr>
          <a:xfrm>
            <a:off x="3405783" y="4022884"/>
            <a:ext cx="7818715" cy="7818715"/>
          </a:xfrm>
          <a:prstGeom prst="rect">
            <a:avLst/>
          </a:prstGeom>
        </p:spPr>
      </p:pic>
      <p:sp>
        <p:nvSpPr>
          <p:cNvPr id="6" name="Text 2"/>
          <p:cNvSpPr/>
          <p:nvPr/>
        </p:nvSpPr>
        <p:spPr>
          <a:xfrm>
            <a:off x="7122319" y="4759285"/>
            <a:ext cx="385405" cy="481727"/>
          </a:xfrm>
          <a:prstGeom prst="rect">
            <a:avLst/>
          </a:prstGeom>
          <a:noFill/>
          <a:ln/>
        </p:spPr>
        <p:txBody>
          <a:bodyPr wrap="none" lIns="0" tIns="0" rIns="0" bIns="0" rtlCol="0" anchor="t"/>
          <a:lstStyle/>
          <a:p>
            <a:pPr marL="0" indent="0" algn="l">
              <a:lnSpc>
                <a:spcPts val="4550"/>
              </a:lnSpc>
              <a:buNone/>
            </a:pPr>
            <a:r>
              <a:rPr lang="en-US" sz="3000" b="1" kern="0" spc="-18" dirty="0">
                <a:solidFill>
                  <a:srgbClr val="E2E6E9"/>
                </a:solidFill>
                <a:latin typeface="Montserrat Bold" pitchFamily="34" charset="0"/>
                <a:ea typeface="Montserrat Bold" pitchFamily="34" charset="-122"/>
                <a:cs typeface="Montserrat Bold" pitchFamily="34" charset="-120"/>
              </a:rPr>
              <a:t>2</a:t>
            </a:r>
            <a:endParaRPr lang="en-US" sz="3000" dirty="0"/>
          </a:p>
        </p:txBody>
      </p:sp>
      <p:pic>
        <p:nvPicPr>
          <p:cNvPr id="7" name="Image 2" descr="preencoded.png"/>
          <p:cNvPicPr>
            <a:picLocks noChangeAspect="1"/>
          </p:cNvPicPr>
          <p:nvPr/>
        </p:nvPicPr>
        <p:blipFill>
          <a:blip r:embed="rId5"/>
          <a:stretch>
            <a:fillRect/>
          </a:stretch>
        </p:blipFill>
        <p:spPr>
          <a:xfrm>
            <a:off x="3405783" y="4022884"/>
            <a:ext cx="7818715" cy="7818715"/>
          </a:xfrm>
          <a:prstGeom prst="rect">
            <a:avLst/>
          </a:prstGeom>
        </p:spPr>
      </p:pic>
      <p:sp>
        <p:nvSpPr>
          <p:cNvPr id="8" name="Text 3"/>
          <p:cNvSpPr/>
          <p:nvPr/>
        </p:nvSpPr>
        <p:spPr>
          <a:xfrm>
            <a:off x="9661446" y="6225302"/>
            <a:ext cx="385405" cy="481727"/>
          </a:xfrm>
          <a:prstGeom prst="rect">
            <a:avLst/>
          </a:prstGeom>
          <a:noFill/>
          <a:ln/>
        </p:spPr>
        <p:txBody>
          <a:bodyPr wrap="none" lIns="0" tIns="0" rIns="0" bIns="0" rtlCol="0" anchor="t"/>
          <a:lstStyle/>
          <a:p>
            <a:pPr marL="0" indent="0" algn="l">
              <a:lnSpc>
                <a:spcPts val="4550"/>
              </a:lnSpc>
              <a:buNone/>
            </a:pPr>
            <a:r>
              <a:rPr lang="en-US" sz="3000" b="1" kern="0" spc="-18" dirty="0">
                <a:solidFill>
                  <a:srgbClr val="E2E6E9"/>
                </a:solidFill>
                <a:latin typeface="Montserrat Bold" pitchFamily="34" charset="0"/>
                <a:ea typeface="Montserrat Bold" pitchFamily="34" charset="-122"/>
                <a:cs typeface="Montserrat Bold" pitchFamily="34" charset="-120"/>
              </a:rPr>
              <a:t>3</a:t>
            </a:r>
            <a:endParaRPr lang="en-US" sz="3000" dirty="0"/>
          </a:p>
        </p:txBody>
      </p:sp>
      <p:sp>
        <p:nvSpPr>
          <p:cNvPr id="9" name="Text 4"/>
          <p:cNvSpPr/>
          <p:nvPr/>
        </p:nvSpPr>
        <p:spPr>
          <a:xfrm>
            <a:off x="1506974" y="2906673"/>
            <a:ext cx="2700457" cy="324445"/>
          </a:xfrm>
          <a:prstGeom prst="rect">
            <a:avLst/>
          </a:prstGeom>
          <a:noFill/>
          <a:ln/>
        </p:spPr>
        <p:txBody>
          <a:bodyPr wrap="none" lIns="0" tIns="0" rIns="0" bIns="0" rtlCol="0" anchor="t"/>
          <a:lstStyle/>
          <a:p>
            <a:pPr marL="0" indent="0" algn="ctr">
              <a:lnSpc>
                <a:spcPts val="2550"/>
              </a:lnSpc>
              <a:buNone/>
            </a:pPr>
            <a:r>
              <a:rPr lang="en-US" sz="2000" b="1" kern="0" spc="-20" dirty="0">
                <a:solidFill>
                  <a:srgbClr val="FFFFFF"/>
                </a:solidFill>
                <a:latin typeface="Montserrat Bold" pitchFamily="34" charset="0"/>
                <a:ea typeface="Montserrat Bold" pitchFamily="34" charset="-122"/>
                <a:cs typeface="Montserrat Bold" pitchFamily="34" charset="-120"/>
              </a:rPr>
              <a:t>Model Transparency</a:t>
            </a:r>
            <a:endParaRPr lang="en-US" sz="2000" dirty="0"/>
          </a:p>
        </p:txBody>
      </p:sp>
      <p:sp>
        <p:nvSpPr>
          <p:cNvPr id="10" name="Text 5"/>
          <p:cNvSpPr/>
          <p:nvPr/>
        </p:nvSpPr>
        <p:spPr>
          <a:xfrm>
            <a:off x="799505" y="3368159"/>
            <a:ext cx="4115395" cy="1370647"/>
          </a:xfrm>
          <a:prstGeom prst="rect">
            <a:avLst/>
          </a:prstGeom>
          <a:noFill/>
          <a:ln/>
        </p:spPr>
        <p:txBody>
          <a:bodyPr wrap="square" lIns="0" tIns="0" rIns="0" bIns="0" rtlCol="0" anchor="t"/>
          <a:lstStyle/>
          <a:p>
            <a:pPr marL="0" indent="0" algn="ctr">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Integration of Explainable AI (XAI) techniques provides interpretable insights into the decision-making process of deep learning models </a:t>
            </a:r>
            <a:r>
              <a:rPr lang="en-US" sz="1750" u="sng" dirty="0">
                <a:solidFill>
                  <a:srgbClr val="FFFFF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[2]</a:t>
            </a:r>
            <a:r>
              <a:rPr lang="en-US" sz="1750" dirty="0">
                <a:solidFill>
                  <a:srgbClr val="E2E6E9"/>
                </a:solidFill>
                <a:latin typeface="Source Sans Pro" pitchFamily="34" charset="0"/>
                <a:ea typeface="Source Sans Pro" pitchFamily="34" charset="-122"/>
                <a:cs typeface="Source Sans Pro" pitchFamily="34" charset="-120"/>
              </a:rPr>
              <a:t>.</a:t>
            </a:r>
            <a:endParaRPr lang="en-US" sz="1750" dirty="0"/>
          </a:p>
        </p:txBody>
      </p:sp>
      <p:sp>
        <p:nvSpPr>
          <p:cNvPr id="11" name="Text 6"/>
          <p:cNvSpPr/>
          <p:nvPr/>
        </p:nvSpPr>
        <p:spPr>
          <a:xfrm>
            <a:off x="6017181" y="1733907"/>
            <a:ext cx="2595801" cy="324445"/>
          </a:xfrm>
          <a:prstGeom prst="rect">
            <a:avLst/>
          </a:prstGeom>
          <a:noFill/>
          <a:ln/>
        </p:spPr>
        <p:txBody>
          <a:bodyPr wrap="none" lIns="0" tIns="0" rIns="0" bIns="0" rtlCol="0" anchor="t"/>
          <a:lstStyle/>
          <a:p>
            <a:pPr marL="0" indent="0" algn="ctr">
              <a:lnSpc>
                <a:spcPts val="2550"/>
              </a:lnSpc>
              <a:buNone/>
            </a:pPr>
            <a:r>
              <a:rPr lang="en-US" sz="2000" b="1" kern="0" spc="-20" dirty="0">
                <a:solidFill>
                  <a:srgbClr val="FFFFFF"/>
                </a:solidFill>
                <a:latin typeface="Montserrat Bold" pitchFamily="34" charset="0"/>
                <a:ea typeface="Montserrat Bold" pitchFamily="34" charset="-122"/>
                <a:cs typeface="Montserrat Bold" pitchFamily="34" charset="-120"/>
              </a:rPr>
              <a:t>Model Usability</a:t>
            </a:r>
            <a:endParaRPr lang="en-US" sz="2000" dirty="0"/>
          </a:p>
        </p:txBody>
      </p:sp>
      <p:sp>
        <p:nvSpPr>
          <p:cNvPr id="12" name="Text 7"/>
          <p:cNvSpPr/>
          <p:nvPr/>
        </p:nvSpPr>
        <p:spPr>
          <a:xfrm>
            <a:off x="5257443" y="2195393"/>
            <a:ext cx="4115395" cy="1370647"/>
          </a:xfrm>
          <a:prstGeom prst="rect">
            <a:avLst/>
          </a:prstGeom>
          <a:noFill/>
          <a:ln/>
        </p:spPr>
        <p:txBody>
          <a:bodyPr wrap="square" lIns="0" tIns="0" rIns="0" bIns="0" rtlCol="0" anchor="t"/>
          <a:lstStyle/>
          <a:p>
            <a:pPr marL="0" indent="0" algn="ctr">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XAI contributes to model transparency and usability, fostering trust and ensuring seamless integration into agricultural practices </a:t>
            </a:r>
            <a:r>
              <a:rPr lang="en-US" sz="1750" u="sng" dirty="0">
                <a:solidFill>
                  <a:srgbClr val="FFFFF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[2]</a:t>
            </a:r>
            <a:r>
              <a:rPr lang="en-US" sz="1750" dirty="0">
                <a:solidFill>
                  <a:srgbClr val="E2E6E9"/>
                </a:solidFill>
                <a:latin typeface="Source Sans Pro" pitchFamily="34" charset="0"/>
                <a:ea typeface="Source Sans Pro" pitchFamily="34" charset="-122"/>
                <a:cs typeface="Source Sans Pro" pitchFamily="34" charset="-120"/>
              </a:rPr>
              <a:t>.</a:t>
            </a:r>
            <a:endParaRPr lang="en-US" sz="1750" dirty="0"/>
          </a:p>
        </p:txBody>
      </p:sp>
      <p:sp>
        <p:nvSpPr>
          <p:cNvPr id="13" name="Text 8"/>
          <p:cNvSpPr/>
          <p:nvPr/>
        </p:nvSpPr>
        <p:spPr>
          <a:xfrm>
            <a:off x="10475119" y="2564011"/>
            <a:ext cx="2595801" cy="324445"/>
          </a:xfrm>
          <a:prstGeom prst="rect">
            <a:avLst/>
          </a:prstGeom>
          <a:noFill/>
          <a:ln/>
        </p:spPr>
        <p:txBody>
          <a:bodyPr wrap="none" lIns="0" tIns="0" rIns="0" bIns="0" rtlCol="0" anchor="t"/>
          <a:lstStyle/>
          <a:p>
            <a:pPr marL="0" indent="0" algn="ctr">
              <a:lnSpc>
                <a:spcPts val="2550"/>
              </a:lnSpc>
              <a:buNone/>
            </a:pPr>
            <a:r>
              <a:rPr lang="en-US" sz="2000" b="1" kern="0" spc="-20" dirty="0">
                <a:solidFill>
                  <a:srgbClr val="FFFFFF"/>
                </a:solidFill>
                <a:latin typeface="Montserrat Bold" pitchFamily="34" charset="0"/>
                <a:ea typeface="Montserrat Bold" pitchFamily="34" charset="-122"/>
                <a:cs typeface="Montserrat Bold" pitchFamily="34" charset="-120"/>
              </a:rPr>
              <a:t>Grad-CAM</a:t>
            </a:r>
            <a:endParaRPr lang="en-US" sz="2000" dirty="0"/>
          </a:p>
        </p:txBody>
      </p:sp>
      <p:sp>
        <p:nvSpPr>
          <p:cNvPr id="14" name="Text 9"/>
          <p:cNvSpPr/>
          <p:nvPr/>
        </p:nvSpPr>
        <p:spPr>
          <a:xfrm>
            <a:off x="9715381" y="3025497"/>
            <a:ext cx="4115395" cy="1713309"/>
          </a:xfrm>
          <a:prstGeom prst="rect">
            <a:avLst/>
          </a:prstGeom>
          <a:noFill/>
          <a:ln/>
        </p:spPr>
        <p:txBody>
          <a:bodyPr wrap="square" lIns="0" tIns="0" rIns="0" bIns="0" rtlCol="0" anchor="t"/>
          <a:lstStyle/>
          <a:p>
            <a:pPr marL="0" indent="0" algn="ctr">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Gradient-weighted class activation mapping (Grad-CAM) enhances model interpretability by visualizing influential regions in the CNN's classification decisions </a:t>
            </a:r>
            <a:r>
              <a:rPr lang="en-US" sz="1750" u="sng" dirty="0">
                <a:solidFill>
                  <a:srgbClr val="FFFFF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[2]</a:t>
            </a:r>
            <a:r>
              <a:rPr lang="en-US" sz="1750" dirty="0">
                <a:solidFill>
                  <a:srgbClr val="E2E6E9"/>
                </a:solidFill>
                <a:latin typeface="Source Sans Pro" pitchFamily="34" charset="0"/>
                <a:ea typeface="Source Sans Pro" pitchFamily="34" charset="-122"/>
                <a:cs typeface="Source Sans Pro" pitchFamily="34" charset="-120"/>
              </a:rPr>
              <a:t>.</a:t>
            </a:r>
            <a:endParaRPr lang="en-US" sz="1750" dirty="0"/>
          </a:p>
        </p:txBody>
      </p:sp>
      <p:pic>
        <p:nvPicPr>
          <p:cNvPr id="15" name="Picture 14" descr="A black background with white text&#10;&#10;AI-generated content may be incorrect.">
            <a:extLst>
              <a:ext uri="{FF2B5EF4-FFF2-40B4-BE49-F238E27FC236}">
                <a16:creationId xmlns:a16="http://schemas.microsoft.com/office/drawing/2014/main" id="{0DA9CC74-1B00-5C73-96F8-2361F2538C74}"/>
              </a:ext>
            </a:extLst>
          </p:cNvPr>
          <p:cNvPicPr>
            <a:picLocks noChangeAspect="1"/>
          </p:cNvPicPr>
          <p:nvPr/>
        </p:nvPicPr>
        <p:blipFill>
          <a:blip r:embed="rId7"/>
          <a:stretch>
            <a:fillRect/>
          </a:stretch>
        </p:blipFill>
        <p:spPr>
          <a:xfrm>
            <a:off x="12155021" y="7656979"/>
            <a:ext cx="2476500" cy="571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4E470E6-E255-DE3F-3ED7-52CDA1B41BB9}"/>
            </a:ext>
          </a:extLst>
        </p:cNvPr>
        <p:cNvGrpSpPr/>
        <p:nvPr/>
      </p:nvGrpSpPr>
      <p:grpSpPr>
        <a:xfrm>
          <a:off x="0" y="0"/>
          <a:ext cx="0" cy="0"/>
          <a:chOff x="0" y="0"/>
          <a:chExt cx="0" cy="0"/>
        </a:xfrm>
      </p:grpSpPr>
      <p:sp>
        <p:nvSpPr>
          <p:cNvPr id="93" name="Rectangle 9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D4F51772-E289-D9D8-F451-80DA244A924E}"/>
              </a:ext>
            </a:extLst>
          </p:cNvPr>
          <p:cNvSpPr txBox="1"/>
          <p:nvPr/>
        </p:nvSpPr>
        <p:spPr>
          <a:xfrm>
            <a:off x="1470350" y="1740786"/>
            <a:ext cx="4718436" cy="474802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9600" kern="1200">
                <a:solidFill>
                  <a:schemeClr val="bg1"/>
                </a:solidFill>
                <a:latin typeface="+mj-lt"/>
                <a:ea typeface="+mj-ea"/>
                <a:cs typeface="+mj-cs"/>
              </a:rPr>
              <a:t>Future Scope</a:t>
            </a:r>
          </a:p>
        </p:txBody>
      </p:sp>
      <p:cxnSp>
        <p:nvCxnSpPr>
          <p:cNvPr id="95" name="Straight Connector 94">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470350" y="1740786"/>
            <a:ext cx="47184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470350" y="6490285"/>
            <a:ext cx="47184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Rectangle 2">
            <a:extLst>
              <a:ext uri="{FF2B5EF4-FFF2-40B4-BE49-F238E27FC236}">
                <a16:creationId xmlns:a16="http://schemas.microsoft.com/office/drawing/2014/main" id="{40946C4D-592B-9B63-7406-954C7478AFF2}"/>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graphicFrame>
        <p:nvGraphicFramePr>
          <p:cNvPr id="82" name="TextBox 7">
            <a:extLst>
              <a:ext uri="{FF2B5EF4-FFF2-40B4-BE49-F238E27FC236}">
                <a16:creationId xmlns:a16="http://schemas.microsoft.com/office/drawing/2014/main" id="{2C36E820-26CC-8EF9-0CBB-149530DF0C64}"/>
              </a:ext>
            </a:extLst>
          </p:cNvPr>
          <p:cNvGraphicFramePr/>
          <p:nvPr>
            <p:extLst>
              <p:ext uri="{D42A27DB-BD31-4B8C-83A1-F6EECF244321}">
                <p14:modId xmlns:p14="http://schemas.microsoft.com/office/powerpoint/2010/main" val="2564642779"/>
              </p:ext>
            </p:extLst>
          </p:nvPr>
        </p:nvGraphicFramePr>
        <p:xfrm>
          <a:off x="6874202" y="822960"/>
          <a:ext cx="7054214" cy="6583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6484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36A49C-16DD-E3B7-48E2-0B521A180DDF}"/>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een leaf 3D art">
            <a:extLst>
              <a:ext uri="{FF2B5EF4-FFF2-40B4-BE49-F238E27FC236}">
                <a16:creationId xmlns:a16="http://schemas.microsoft.com/office/drawing/2014/main" id="{49BE8172-2389-5EAB-EAD9-3B0C39C6BC8C}"/>
              </a:ext>
            </a:extLst>
          </p:cNvPr>
          <p:cNvPicPr>
            <a:picLocks noChangeAspect="1"/>
          </p:cNvPicPr>
          <p:nvPr/>
        </p:nvPicPr>
        <p:blipFill>
          <a:blip r:embed="rId2">
            <a:alphaModFix amt="35000"/>
          </a:blip>
          <a:srcRect t="37075" r="-1" b="25378"/>
          <a:stretch/>
        </p:blipFill>
        <p:spPr>
          <a:xfrm>
            <a:off x="20" y="10"/>
            <a:ext cx="14630380" cy="8229590"/>
          </a:xfrm>
          <a:prstGeom prst="rect">
            <a:avLst/>
          </a:prstGeom>
        </p:spPr>
      </p:pic>
      <p:sp>
        <p:nvSpPr>
          <p:cNvPr id="3" name="TextBox 2">
            <a:extLst>
              <a:ext uri="{FF2B5EF4-FFF2-40B4-BE49-F238E27FC236}">
                <a16:creationId xmlns:a16="http://schemas.microsoft.com/office/drawing/2014/main" id="{20B7C2DC-3517-C54E-96BD-72799FF410FD}"/>
              </a:ext>
            </a:extLst>
          </p:cNvPr>
          <p:cNvSpPr txBox="1"/>
          <p:nvPr/>
        </p:nvSpPr>
        <p:spPr>
          <a:xfrm>
            <a:off x="1005840" y="438150"/>
            <a:ext cx="12618720" cy="159067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8000" dirty="0">
                <a:solidFill>
                  <a:srgbClr val="FFFFFF"/>
                </a:solidFill>
                <a:latin typeface="+mj-lt"/>
                <a:ea typeface="+mj-ea"/>
                <a:cs typeface="+mj-cs"/>
              </a:rPr>
              <a:t>Scope And Objective</a:t>
            </a:r>
          </a:p>
        </p:txBody>
      </p:sp>
      <p:sp>
        <p:nvSpPr>
          <p:cNvPr id="5" name="TextBox 4">
            <a:extLst>
              <a:ext uri="{FF2B5EF4-FFF2-40B4-BE49-F238E27FC236}">
                <a16:creationId xmlns:a16="http://schemas.microsoft.com/office/drawing/2014/main" id="{AEF5E24A-7205-CBB2-2109-E5394C592A95}"/>
              </a:ext>
            </a:extLst>
          </p:cNvPr>
          <p:cNvSpPr txBox="1"/>
          <p:nvPr/>
        </p:nvSpPr>
        <p:spPr>
          <a:xfrm>
            <a:off x="1005840" y="2190750"/>
            <a:ext cx="12618720" cy="522160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3200" b="1" dirty="0">
                <a:solidFill>
                  <a:srgbClr val="FFFFFF"/>
                </a:solidFill>
              </a:rPr>
              <a:t>Scope</a:t>
            </a:r>
          </a:p>
          <a:p>
            <a:pPr marL="742950" lvl="1" indent="-228600">
              <a:lnSpc>
                <a:spcPct val="90000"/>
              </a:lnSpc>
              <a:spcAft>
                <a:spcPts val="600"/>
              </a:spcAft>
              <a:buFont typeface="Arial" panose="020B0604020202020204" pitchFamily="34" charset="0"/>
              <a:buChar char="•"/>
            </a:pPr>
            <a:r>
              <a:rPr lang="en-US" sz="3200" dirty="0">
                <a:solidFill>
                  <a:srgbClr val="FFFFFF"/>
                </a:solidFill>
              </a:rPr>
              <a:t>Detect potato leaf diseases (Healthy, Early Blight, Late Blight) using a custom CNN model trained on public datasets, optimized for real-time use on low-power edge devices.</a:t>
            </a:r>
            <a:endParaRPr lang="en-US" sz="3200" b="1" dirty="0">
              <a:solidFill>
                <a:srgbClr val="FFFFFF"/>
              </a:solidFill>
            </a:endParaRPr>
          </a:p>
          <a:p>
            <a:pPr marL="285750" indent="-228600">
              <a:lnSpc>
                <a:spcPct val="90000"/>
              </a:lnSpc>
              <a:spcAft>
                <a:spcPts val="600"/>
              </a:spcAft>
              <a:buFont typeface="Arial" panose="020B0604020202020204" pitchFamily="34" charset="0"/>
              <a:buChar char="•"/>
            </a:pPr>
            <a:r>
              <a:rPr lang="en-US" sz="3200" b="1" dirty="0">
                <a:solidFill>
                  <a:srgbClr val="FFFFFF"/>
                </a:solidFill>
              </a:rPr>
              <a:t>Objectives</a:t>
            </a:r>
          </a:p>
          <a:p>
            <a:pPr marL="742950" lvl="1" indent="-228600">
              <a:lnSpc>
                <a:spcPct val="90000"/>
              </a:lnSpc>
              <a:spcAft>
                <a:spcPts val="600"/>
              </a:spcAft>
              <a:buFont typeface="Arial" panose="020B0604020202020204" pitchFamily="34" charset="0"/>
              <a:buChar char="•"/>
            </a:pPr>
            <a:r>
              <a:rPr lang="en-US" sz="3200" dirty="0">
                <a:solidFill>
                  <a:srgbClr val="FFFFFF"/>
                </a:solidFill>
              </a:rPr>
              <a:t>Preprocess and augment potato leaf image data</a:t>
            </a:r>
          </a:p>
          <a:p>
            <a:pPr marL="742950" lvl="1" indent="-228600">
              <a:lnSpc>
                <a:spcPct val="90000"/>
              </a:lnSpc>
              <a:spcAft>
                <a:spcPts val="600"/>
              </a:spcAft>
              <a:buFont typeface="Arial" panose="020B0604020202020204" pitchFamily="34" charset="0"/>
              <a:buChar char="•"/>
            </a:pPr>
            <a:r>
              <a:rPr lang="en-US" sz="3200" dirty="0">
                <a:solidFill>
                  <a:srgbClr val="FFFFFF"/>
                </a:solidFill>
              </a:rPr>
              <a:t>Design a lightweight, high-performing CNN model</a:t>
            </a:r>
          </a:p>
          <a:p>
            <a:pPr marL="742950" lvl="1" indent="-228600">
              <a:lnSpc>
                <a:spcPct val="90000"/>
              </a:lnSpc>
              <a:spcAft>
                <a:spcPts val="600"/>
              </a:spcAft>
              <a:buFont typeface="Arial" panose="020B0604020202020204" pitchFamily="34" charset="0"/>
              <a:buChar char="•"/>
            </a:pPr>
            <a:r>
              <a:rPr lang="en-US" sz="3200" dirty="0">
                <a:solidFill>
                  <a:srgbClr val="FFFFFF"/>
                </a:solidFill>
              </a:rPr>
              <a:t>Train and validate the model using standard performance metrics</a:t>
            </a:r>
          </a:p>
          <a:p>
            <a:pPr marL="742950" lvl="1" indent="-228600">
              <a:lnSpc>
                <a:spcPct val="90000"/>
              </a:lnSpc>
              <a:spcAft>
                <a:spcPts val="600"/>
              </a:spcAft>
              <a:buFont typeface="Arial" panose="020B0604020202020204" pitchFamily="34" charset="0"/>
              <a:buChar char="•"/>
            </a:pPr>
            <a:r>
              <a:rPr lang="en-US" sz="3200" dirty="0">
                <a:solidFill>
                  <a:srgbClr val="FFFFFF"/>
                </a:solidFill>
              </a:rPr>
              <a:t>Benchmark against pre-trained models</a:t>
            </a:r>
          </a:p>
          <a:p>
            <a:pPr marL="742950" lvl="1" indent="-228600">
              <a:lnSpc>
                <a:spcPct val="90000"/>
              </a:lnSpc>
              <a:spcAft>
                <a:spcPts val="600"/>
              </a:spcAft>
              <a:buFont typeface="Arial" panose="020B0604020202020204" pitchFamily="34" charset="0"/>
              <a:buChar char="•"/>
            </a:pPr>
            <a:r>
              <a:rPr lang="en-US" sz="3200" dirty="0">
                <a:solidFill>
                  <a:srgbClr val="FFFFFF"/>
                </a:solidFill>
              </a:rPr>
              <a:t>Optimize the model for edge device deployment</a:t>
            </a:r>
          </a:p>
        </p:txBody>
      </p:sp>
      <p:sp>
        <p:nvSpPr>
          <p:cNvPr id="7" name="Rectangle 2">
            <a:extLst>
              <a:ext uri="{FF2B5EF4-FFF2-40B4-BE49-F238E27FC236}">
                <a16:creationId xmlns:a16="http://schemas.microsoft.com/office/drawing/2014/main" id="{DD228F40-A714-2F2E-2276-EADC72431F5A}"/>
              </a:ext>
            </a:extLst>
          </p:cNvPr>
          <p:cNvSpPr>
            <a:spLocks noChangeArrowheads="1"/>
          </p:cNvSpPr>
          <p:nvPr/>
        </p:nvSpPr>
        <p:spPr bwMode="auto">
          <a:xfrm>
            <a:off x="445313" y="2283208"/>
            <a:ext cx="6094476" cy="516732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4800" b="1" spc="-44" dirty="0">
              <a:solidFill>
                <a:schemeClr val="bg1"/>
              </a:solidFill>
              <a:latin typeface="+mj-lt"/>
              <a:ea typeface="+mj-ea"/>
              <a:cs typeface="+mj-cs"/>
            </a:endParaRPr>
          </a:p>
        </p:txBody>
      </p:sp>
    </p:spTree>
    <p:extLst>
      <p:ext uri="{BB962C8B-B14F-4D97-AF65-F5344CB8AC3E}">
        <p14:creationId xmlns:p14="http://schemas.microsoft.com/office/powerpoint/2010/main" val="50418521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7FAC7E-9E0B-CB0F-066C-A46972C7BDC5}"/>
            </a:ext>
          </a:extLst>
        </p:cNvPr>
        <p:cNvGrpSpPr/>
        <p:nvPr/>
      </p:nvGrpSpPr>
      <p:grpSpPr>
        <a:xfrm>
          <a:off x="0" y="0"/>
          <a:ext cx="0" cy="0"/>
          <a:chOff x="0" y="0"/>
          <a:chExt cx="0" cy="0"/>
        </a:xfrm>
      </p:grpSpPr>
      <p:sp>
        <p:nvSpPr>
          <p:cNvPr id="100" name="Rectangle 9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2" name="Group 101">
            <a:extLst>
              <a:ext uri="{FF2B5EF4-FFF2-40B4-BE49-F238E27FC236}">
                <a16:creationId xmlns:a16="http://schemas.microsoft.com/office/drawing/2014/main" id="{6A57EACD-61CA-4775-9551-2078FC0BC7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677329" y="6244561"/>
            <a:ext cx="2233774" cy="1868718"/>
            <a:chOff x="9731107" y="5203828"/>
            <a:chExt cx="1861478" cy="1557272"/>
          </a:xfrm>
          <a:solidFill>
            <a:schemeClr val="bg1"/>
          </a:solidFill>
        </p:grpSpPr>
        <p:sp>
          <p:nvSpPr>
            <p:cNvPr id="103" name="Freeform: Shape 102">
              <a:extLst>
                <a:ext uri="{FF2B5EF4-FFF2-40B4-BE49-F238E27FC236}">
                  <a16:creationId xmlns:a16="http://schemas.microsoft.com/office/drawing/2014/main" id="{5EA9CEFA-65DF-4773-AB16-4E0811348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203828"/>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A5B46568-197D-4462-A2AB-B32016E07D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A310550-C5D3-4B44-A74F-CA522D3EA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F4320944-CB85-404B-ACEB-4C621A2DE0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F09ADAE-8ED7-4349-9F53-C9846B34A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4A30888-D632-4303-AD63-F9F6425F67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C494E026-3245-4E27-8FA4-B5E503989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0980A2D-E8F8-4D53-96BD-549B6E43C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203828"/>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9B2DDE9-70F9-46DE-A98D-A9E6A15B0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D6359C0-FED2-4F38-AF2C-D2CCB137CB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203828"/>
              <a:ext cx="36218" cy="36221"/>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731DFD6-7643-4367-B357-419597215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D5AD929-BDD1-4C17-B069-7F26DA239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A89B223-AC6D-428A-ADA0-A8107F132C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203828"/>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D55AE910-CDA0-467B-91F1-30022FC70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356051"/>
              <a:ext cx="36465" cy="36221"/>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280BBB4-49D0-40C7-949B-CE40E918B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3560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5A691FB-DA8E-4CB6-B2CB-43996A8A62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6ABC7EF-0297-4356-A5FE-85B70C226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2A4C124-2BE2-47A7-88BD-0D0E70225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C77B5782-F97B-49E6-B4CF-05080D43F7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356051"/>
              <a:ext cx="36221" cy="36221"/>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B45F28A-82A7-4E2A-AC1D-A9080F5F5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3560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904D3904-C2B3-4481-9AD0-4F4B97BF7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356044"/>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17E99BD2-8425-452F-BBC9-DA271A4D4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6826B2E-CE5F-4751-AB16-2F5D38E0D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356044"/>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3D69C59-2023-4CEC-BA7C-5EE1834EC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356044"/>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90D7BC-1D4E-4E24-B1E4-700CFE90C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35604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79425F03-8DA8-4B30-8D52-0F823F557C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356046"/>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5042418-2AFD-437C-BDFE-95057749D1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50803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7247EC-FBD7-42B0-89E1-981401897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C642B17A-8F41-4932-B0D0-CAA198A36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BC09251-BDF7-47DB-8213-2FD24431C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0F3F5D47-FD51-41B4-B385-72FB1B83FD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FEDA36F-4DFB-4CF9-AFCB-DF2830797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5508030"/>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4B82A4E-24F2-4AF9-ACD9-032004D5C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5080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48A1B0D-4A06-45BC-B4BC-CFC5300FB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50802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E5FAD49E-FD72-4576-A940-2428587BC1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50C5050F-FCF4-41AE-A014-DA0E79C9D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50802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05C37E2-39BD-41F3-A48B-0D6656AFD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AADE8E63-21C2-4361-9759-81558A67F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50802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BB2F91E-6261-407E-AB8B-BC2971C5E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508025"/>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1B8D98F-3287-4463-9C66-4D5562880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660254"/>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4B4DF75-5954-4360-BD08-C0F14F07B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660248"/>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9646D91-7334-4EF7-854E-31229C0EB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B52D0D3-BAB6-4E87-A7E3-042FE194E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7C99FAD0-CAF0-416B-A5C2-BF67795C5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0E22E26C-C150-4D82-9949-7CBE6C6E37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660254"/>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072F62D-B9FA-4CBD-8427-DCDAE9724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6602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A5E7E19-8DF1-4E35-B975-14DB353C5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660246"/>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29CC129-69D0-48B1-969C-406A8EC16C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863A762-C2BE-4B7F-8F77-FB38598FD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660246"/>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875ED5B7-A269-4716-8A91-60C4640BC4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B53D700F-89B5-47C3-88CF-F491CCA23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660246"/>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60B6165-C5E0-4495-B9AC-5D3FAA17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66025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72C06BE7-B255-49E8-AFD7-16EA0DEE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812233"/>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62BAA60-4FD3-4ED5-85B8-FA1AEBB54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D285C5F-B15D-4C99-876E-11EA0EDDB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D3315B-6CF6-4B8A-9AD6-15E8ED774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2316A1B-DF30-4B08-A25E-634088C3A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3B9824C-F3A0-4BB5-BA2D-E7B2C8739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812233"/>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E74AA607-331A-4D12-9628-01D4184CA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C5FC238-AD32-4501-B2D5-55A3F1409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81223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2651C95-EE88-4D97-A4BD-842E093F0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D800BB2-C68A-40A6-8CD4-A733BD0DBA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812233"/>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8697780E-7DCF-4651-9953-FE1A7062C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B417FEE-0006-405F-A3EF-741EC0C60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8122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2CA75D-333A-4FC0-A35C-150218932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81223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1FE7FEB-856E-4B91-9524-7CB608A04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5964459"/>
              <a:ext cx="36465" cy="36221"/>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815A820-71A2-4F06-909A-802956FC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5964453"/>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4135222E-6463-4F37-A52D-8E5F48B17D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4C684AC-F7CB-4096-BD97-E024A2203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AEB483C-20AB-4095-912D-AB52A7C32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D1625C5-4D6F-4AF0-8F52-3E430AD86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5964459"/>
              <a:ext cx="36221" cy="36221"/>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BE6AC22C-25A4-400A-8E40-0DA9119C5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5964453"/>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4586291-7B87-4844-A3C7-1B10E7070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5964451"/>
              <a:ext cx="36221" cy="36226"/>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E6C849B-AC63-4611-9425-967763280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3DD2AB7-F94D-4A1E-8D17-3A8418C7D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5964451"/>
              <a:ext cx="36218" cy="36226"/>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99CE3DE-A5D3-4CBC-9771-BA0D4A71C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5964451"/>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51F4BCD-DCFB-49C5-AA53-912A2644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5964448"/>
              <a:ext cx="36218" cy="36226"/>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217BD47A-2F24-467E-A016-650656A35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5964453"/>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60F5B69-D34A-4A38-AC4F-E04BB730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116440"/>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6D5DFC6-ED6D-4E93-BBFD-32876861C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116440"/>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046009FB-3E9E-46F5-9DC9-B225C7B7D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10C4A9D-1BAD-4C1A-B643-39CEA7C5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3786231-B3C8-45C0-AB76-F0F35D7E1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8E05DBD8-3FC9-47DE-88E7-849A2BE28C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116440"/>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B45623-D400-48AE-99CB-C50EF8208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50817F4-286D-4A64-A707-319964118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47" y="6116435"/>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CE2CBB23-BC03-4233-B66D-F3E1BC361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29" y="611643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5B057C8-A242-41ED-B0DB-78B245C078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52" y="6116435"/>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CB4C1C0-5F41-4E24-A7CD-AFB1DE7B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31" y="611643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9153209C-5637-4CEC-AB94-73A0EA2C7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57" y="611643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F7A55A31-FEC9-482A-B837-965828913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36" y="6116440"/>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3BA94A3-F00C-4D17-9254-A955E4414F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268419"/>
              <a:ext cx="36465" cy="36219"/>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A2902DE-23EF-49CE-A669-B9096A9D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35780746-7CB1-459B-ACF8-EE4C8FA2D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6EC72100-CCC7-485B-AB73-AFE6263C2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90330226-7157-4C26-8B12-849E7E40B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6FC5CE2-A4E9-48A9-A687-9D3CBDF2C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268419"/>
              <a:ext cx="36221" cy="36221"/>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971F8A61-039C-4875-ABD2-DDAD0AF611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E9C48D7-E617-453A-95A7-4CBADCB709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268419"/>
              <a:ext cx="36221" cy="36219"/>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6028847A-3236-456C-ABCA-F17FACC740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768F10DA-E024-4DFF-B71A-284CE3783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268419"/>
              <a:ext cx="36218" cy="36219"/>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1258F2-08D2-4674-BB2B-00DA3F054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CA4E673-ADD3-4C6A-B67D-077CD7F76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268419"/>
              <a:ext cx="36218" cy="36219"/>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E8412C5A-7E5C-437B-A36E-FD4ADC57E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268417"/>
              <a:ext cx="36218" cy="36221"/>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56AC8FA-ED34-4749-9A15-E878B4088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420645"/>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EEE8845F-6312-4CB4-8345-10FAA6E91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B6649974-BABE-465B-934C-798CD398A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9A2E8120-B8AC-4058-AB81-44A99CF53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B3ACBEF-904A-4B73-A8B1-3A62AC125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F80CD75B-0C3D-4186-B1D8-E58A7580E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5" y="6420645"/>
              <a:ext cx="36221" cy="36221"/>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17D40FB-488F-4EFD-9019-8E5802A73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420645"/>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7089A9FA-C815-459B-8D43-862AC2805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420653"/>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CA360E5B-3ABC-46DD-9DFE-5D8D1D4D21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42066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DBCC9121-E8F5-49AE-869E-1245398D1D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42066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B190A7C8-B00C-4DCB-929A-328811039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42066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DFBC02C4-69CC-4293-9249-E28D9F2C5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42067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4748328-B03B-4EDD-96F0-DAF652720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420679"/>
              <a:ext cx="36218" cy="36221"/>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7E29EF6-5C38-4836-AE46-64215DD789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12" y="6572627"/>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333BC27D-A755-4489-B73A-5B0EA4BD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5" y="6572627"/>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E018ADBF-7412-4D0F-BC0F-8710DB9A4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70D54CD-D372-4C7F-B2AC-AB600FE52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BB9398E-F21C-4918-8C5A-90735B80B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9"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4A7E3180-5F52-4B48-B3BD-F02177C41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2" y="6572627"/>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B657DEC7-1A91-41CA-B3FD-593EFF942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572627"/>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1F66DBED-0EF0-4BC7-A733-8CEB9301F0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57265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27BC7E2-BB50-457E-8D53-CBADC3D0A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2E5B2F2A-FBC8-42A5-9305-B5C98A24D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572658"/>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7BC862E-B59F-4BFB-A777-05409E727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33FB1571-92E7-4829-BCCD-7DCB0FE981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572653"/>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E4F917C1-A8BC-4A0E-AE36-F9D0BE9818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57" y="657265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6F8931C-3AC8-4029-B30C-5361BFBCAE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1107" y="6724848"/>
              <a:ext cx="36465" cy="36219"/>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76E87F7-1BC0-472D-B19E-FFB494247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83333" y="6724848"/>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465149F4-5FFD-4DA3-B387-25DDFF149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35312"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FCC143A2-5B71-45E0-A5DC-1AE44CF2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7538"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29C66E6-99F1-4166-B11B-8C47DD3103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9517"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782C24-70D1-4DF0-A631-9FA264292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91740" y="6724848"/>
              <a:ext cx="36221" cy="36219"/>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04EA4D6-FB90-4EE9-9C94-FACE6D79A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43724" y="6724848"/>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F71E17C7-CF11-4295-85DA-5237670B3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5968" y="6724881"/>
              <a:ext cx="36221" cy="36219"/>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73AF0AFB-AF22-44B2-B981-AF6098F19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795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EC7A3631-6B95-4E40-89A4-0DC231A1A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00173" y="6724881"/>
              <a:ext cx="36218" cy="36219"/>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320EDD3-FA1E-4F06-B5E6-86BA66BFF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52154"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5CB6263-11E9-4CF8-B171-7C627720C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4380" y="6724881"/>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19FB7707-C4F1-4107-A1AA-C702870A5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56367" y="6724876"/>
              <a:ext cx="36218" cy="36219"/>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grpSp>
      <p:sp>
        <p:nvSpPr>
          <p:cNvPr id="2" name="Text 0"/>
          <p:cNvSpPr/>
          <p:nvPr/>
        </p:nvSpPr>
        <p:spPr>
          <a:xfrm>
            <a:off x="8432390" y="1442431"/>
            <a:ext cx="4836158" cy="5287809"/>
          </a:xfrm>
          <a:prstGeom prst="rect">
            <a:avLst/>
          </a:prstGeom>
        </p:spPr>
        <p:txBody>
          <a:bodyPr vert="horz" lIns="91440" tIns="45720" rIns="91440" bIns="45720" rtlCol="0" anchor="ctr">
            <a:normAutofit/>
          </a:bodyPr>
          <a:lstStyle/>
          <a:p>
            <a:pPr marL="0" indent="0" algn="ctr">
              <a:lnSpc>
                <a:spcPct val="90000"/>
              </a:lnSpc>
              <a:spcBef>
                <a:spcPct val="0"/>
              </a:spcBef>
              <a:spcAft>
                <a:spcPts val="600"/>
              </a:spcAft>
            </a:pPr>
            <a:r>
              <a:rPr lang="en-US" sz="4400" b="1" kern="1200" spc="-38">
                <a:solidFill>
                  <a:schemeClr val="bg1"/>
                </a:solidFill>
                <a:latin typeface="+mj-lt"/>
                <a:ea typeface="+mj-ea"/>
                <a:cs typeface="+mj-cs"/>
              </a:rPr>
              <a:t>Conclusion</a:t>
            </a:r>
            <a:endParaRPr lang="en-US" sz="4400" kern="1200">
              <a:solidFill>
                <a:schemeClr val="bg1"/>
              </a:solidFill>
              <a:latin typeface="+mj-lt"/>
              <a:ea typeface="+mj-ea"/>
              <a:cs typeface="+mj-cs"/>
            </a:endParaRPr>
          </a:p>
        </p:txBody>
      </p:sp>
      <p:sp>
        <p:nvSpPr>
          <p:cNvPr id="22" name="TextBox 21">
            <a:extLst>
              <a:ext uri="{FF2B5EF4-FFF2-40B4-BE49-F238E27FC236}">
                <a16:creationId xmlns:a16="http://schemas.microsoft.com/office/drawing/2014/main" id="{6E52DA5B-0493-5994-D282-BD35F03F4060}"/>
              </a:ext>
            </a:extLst>
          </p:cNvPr>
          <p:cNvSpPr txBox="1"/>
          <p:nvPr/>
        </p:nvSpPr>
        <p:spPr>
          <a:xfrm>
            <a:off x="1070673" y="1509078"/>
            <a:ext cx="6260608" cy="5221605"/>
          </a:xfrm>
          <a:prstGeom prst="rect">
            <a:avLst/>
          </a:prstGeom>
        </p:spPr>
        <p:txBody>
          <a:bodyPr vert="horz" lIns="91440" tIns="45720" rIns="91440" bIns="45720" rtlCol="0">
            <a:normAutofit/>
          </a:bodyPr>
          <a:lstStyle/>
          <a:p>
            <a:pPr>
              <a:lnSpc>
                <a:spcPct val="90000"/>
              </a:lnSpc>
              <a:spcAft>
                <a:spcPts val="600"/>
              </a:spcAft>
            </a:pPr>
            <a:r>
              <a:rPr lang="en-US" dirty="0">
                <a:solidFill>
                  <a:schemeClr val="bg1"/>
                </a:solidFill>
              </a:rPr>
              <a:t>A custom CNN model was developed to accurately detect and classify potato leaf diseases—early blight, late blight, and healthy leaves—using a labeled dataset and effective image preprocessing techniques. Data augmentation enhanced generalization, resulting in strong classification performance. This system provides a practical solution for early disease detection, helping reduce crop loss and improve yield. It holds potential for deployment on mobile or web platforms to assist farmers in real time. Future advancements could include broader crop coverage, dataset expansion, and edge-optimized deployment for smart farming applications.</a:t>
            </a:r>
          </a:p>
        </p:txBody>
      </p:sp>
      <p:grpSp>
        <p:nvGrpSpPr>
          <p:cNvPr id="247" name="Graphic 190">
            <a:extLst>
              <a:ext uri="{FF2B5EF4-FFF2-40B4-BE49-F238E27FC236}">
                <a16:creationId xmlns:a16="http://schemas.microsoft.com/office/drawing/2014/main" id="{55A100E1-E66E-4ED2-A56A-F7A819228F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789837" y="871144"/>
            <a:ext cx="1918595" cy="637552"/>
            <a:chOff x="2504802" y="1755501"/>
            <a:chExt cx="1598829" cy="531293"/>
          </a:xfrm>
          <a:solidFill>
            <a:schemeClr val="bg1"/>
          </a:solidFill>
        </p:grpSpPr>
        <p:sp>
          <p:nvSpPr>
            <p:cNvPr id="248" name="Freeform: Shape 247">
              <a:extLst>
                <a:ext uri="{FF2B5EF4-FFF2-40B4-BE49-F238E27FC236}">
                  <a16:creationId xmlns:a16="http://schemas.microsoft.com/office/drawing/2014/main" id="{4AB9672F-EB60-4C69-965D-C7AD5217C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47B9190C-E3A6-476A-9BBD-79CC3E7A04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1" name="Graphic 212">
            <a:extLst>
              <a:ext uri="{FF2B5EF4-FFF2-40B4-BE49-F238E27FC236}">
                <a16:creationId xmlns:a16="http://schemas.microsoft.com/office/drawing/2014/main" id="{CAB9AD4F-A248-4D49-8779-CE40E64C0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49509" y="379112"/>
            <a:ext cx="1118640" cy="111864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3" name="Graphic 212">
            <a:extLst>
              <a:ext uri="{FF2B5EF4-FFF2-40B4-BE49-F238E27FC236}">
                <a16:creationId xmlns:a16="http://schemas.microsoft.com/office/drawing/2014/main" id="{3D4C1981-3D8B-446C-BFAE-E7EE5CF2D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49509" y="379112"/>
            <a:ext cx="1118640" cy="111864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TextBox 2">
            <a:extLst>
              <a:ext uri="{FF2B5EF4-FFF2-40B4-BE49-F238E27FC236}">
                <a16:creationId xmlns:a16="http://schemas.microsoft.com/office/drawing/2014/main" id="{591E39D0-9615-647C-E7B3-C2802BA75F9C}"/>
              </a:ext>
            </a:extLst>
          </p:cNvPr>
          <p:cNvSpPr txBox="1"/>
          <p:nvPr/>
        </p:nvSpPr>
        <p:spPr>
          <a:xfrm>
            <a:off x="1005840" y="438150"/>
            <a:ext cx="12618720" cy="1590675"/>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dirty="0">
              <a:solidFill>
                <a:srgbClr val="FFFFFF"/>
              </a:solidFill>
              <a:latin typeface="+mj-lt"/>
              <a:ea typeface="+mj-ea"/>
              <a:cs typeface="+mj-cs"/>
            </a:endParaRPr>
          </a:p>
        </p:txBody>
      </p:sp>
      <p:sp>
        <p:nvSpPr>
          <p:cNvPr id="7" name="Rectangle 2">
            <a:extLst>
              <a:ext uri="{FF2B5EF4-FFF2-40B4-BE49-F238E27FC236}">
                <a16:creationId xmlns:a16="http://schemas.microsoft.com/office/drawing/2014/main" id="{328F8DCE-5B29-B00B-7D0A-BB0CE0B47693}"/>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568501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52"/>
            <a:ext cx="14630400" cy="82346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 name="TextBox 2">
            <a:extLst>
              <a:ext uri="{FF2B5EF4-FFF2-40B4-BE49-F238E27FC236}">
                <a16:creationId xmlns:a16="http://schemas.microsoft.com/office/drawing/2014/main" id="{09510BC5-3D73-496E-7F92-C29681C323EF}"/>
              </a:ext>
            </a:extLst>
          </p:cNvPr>
          <p:cNvSpPr txBox="1"/>
          <p:nvPr/>
        </p:nvSpPr>
        <p:spPr>
          <a:xfrm>
            <a:off x="882843" y="608685"/>
            <a:ext cx="4267099" cy="461506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6500">
                <a:solidFill>
                  <a:schemeClr val="bg1"/>
                </a:solidFill>
                <a:latin typeface="+mj-lt"/>
                <a:ea typeface="+mj-ea"/>
                <a:cs typeface="+mj-cs"/>
              </a:rPr>
              <a:t>Thank You</a:t>
            </a:r>
          </a:p>
        </p:txBody>
      </p:sp>
      <p:pic>
        <p:nvPicPr>
          <p:cNvPr id="5" name="Picture 4" descr="How Artificial Intelligence Can Be Used in Agriculture">
            <a:extLst>
              <a:ext uri="{FF2B5EF4-FFF2-40B4-BE49-F238E27FC236}">
                <a16:creationId xmlns:a16="http://schemas.microsoft.com/office/drawing/2014/main" id="{0DBC3065-1BE8-7849-95ED-94CFC25EE2D9}"/>
              </a:ext>
            </a:extLst>
          </p:cNvPr>
          <p:cNvPicPr>
            <a:picLocks noChangeAspect="1"/>
          </p:cNvPicPr>
          <p:nvPr/>
        </p:nvPicPr>
        <p:blipFill>
          <a:blip r:embed="rId2"/>
          <a:srcRect l="24446" r="8888"/>
          <a:stretch/>
        </p:blipFill>
        <p:spPr>
          <a:xfrm>
            <a:off x="6561472" y="709033"/>
            <a:ext cx="6349198" cy="6349197"/>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30"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50710" y="987961"/>
            <a:ext cx="496276" cy="49627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2"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50710" y="987961"/>
            <a:ext cx="496276" cy="49627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3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44747" y="2106604"/>
            <a:ext cx="1918595" cy="637552"/>
            <a:chOff x="2504802" y="1755501"/>
            <a:chExt cx="1598829" cy="531293"/>
          </a:xfrm>
          <a:solidFill>
            <a:schemeClr val="bg1"/>
          </a:solidFill>
        </p:grpSpPr>
        <p:sp>
          <p:nvSpPr>
            <p:cNvPr id="35" name="Freeform: Shape 34">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38"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42377" y="4114819"/>
            <a:ext cx="2233785" cy="2233803"/>
            <a:chOff x="5734037" y="3067039"/>
            <a:chExt cx="724483" cy="724489"/>
          </a:xfrm>
          <a:solidFill>
            <a:schemeClr val="bg1"/>
          </a:solidFill>
        </p:grpSpPr>
        <p:sp>
          <p:nvSpPr>
            <p:cNvPr id="39" name="Freeform: Shape 38">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82488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75870" y="2305526"/>
            <a:ext cx="10028992" cy="701278"/>
          </a:xfrm>
          <a:prstGeom prst="rect">
            <a:avLst/>
          </a:prstGeom>
          <a:noFill/>
          <a:ln/>
        </p:spPr>
        <p:txBody>
          <a:bodyPr wrap="none" lIns="0" tIns="0" rIns="0" bIns="0" rtlCol="0" anchor="t"/>
          <a:lstStyle/>
          <a:p>
            <a:pPr marL="0" indent="0" algn="l">
              <a:lnSpc>
                <a:spcPts val="5500"/>
              </a:lnSpc>
              <a:buNone/>
            </a:pPr>
            <a:r>
              <a:rPr lang="en-US" sz="6000" b="1" kern="0" spc="-44" dirty="0">
                <a:solidFill>
                  <a:srgbClr val="FFFFFF"/>
                </a:solidFill>
                <a:latin typeface="Montserrat Bold" pitchFamily="34" charset="0"/>
                <a:ea typeface="Montserrat Bold" pitchFamily="34" charset="-122"/>
                <a:cs typeface="Montserrat Bold" pitchFamily="34" charset="-120"/>
              </a:rPr>
              <a:t>The Evolution of Smart Agriculture</a:t>
            </a:r>
            <a:endParaRPr lang="en-US" sz="6000" dirty="0"/>
          </a:p>
        </p:txBody>
      </p:sp>
      <p:sp>
        <p:nvSpPr>
          <p:cNvPr id="3" name="Text 1"/>
          <p:cNvSpPr/>
          <p:nvPr/>
        </p:nvSpPr>
        <p:spPr>
          <a:xfrm>
            <a:off x="863798" y="3623786"/>
            <a:ext cx="3779996" cy="350639"/>
          </a:xfrm>
          <a:prstGeom prst="rect">
            <a:avLst/>
          </a:prstGeom>
          <a:noFill/>
          <a:ln/>
        </p:spPr>
        <p:txBody>
          <a:bodyPr wrap="none" lIns="0" tIns="0" rIns="0" bIns="0" rtlCol="0" anchor="t"/>
          <a:lstStyle/>
          <a:p>
            <a:pPr marL="0" indent="0" algn="l">
              <a:lnSpc>
                <a:spcPts val="2750"/>
              </a:lnSpc>
              <a:buNone/>
            </a:pPr>
            <a:r>
              <a:rPr lang="en-US" sz="3200" b="1" kern="0" spc="-22" dirty="0">
                <a:solidFill>
                  <a:srgbClr val="FFFFFF"/>
                </a:solidFill>
                <a:latin typeface="Montserrat Bold" pitchFamily="34" charset="0"/>
                <a:ea typeface="Montserrat Bold" pitchFamily="34" charset="-122"/>
                <a:cs typeface="Montserrat Bold" pitchFamily="34" charset="-120"/>
              </a:rPr>
              <a:t>Technological Innovations</a:t>
            </a:r>
            <a:endParaRPr lang="en-US" sz="3200" dirty="0"/>
          </a:p>
        </p:txBody>
      </p:sp>
      <p:sp>
        <p:nvSpPr>
          <p:cNvPr id="4" name="Text 2"/>
          <p:cNvSpPr/>
          <p:nvPr/>
        </p:nvSpPr>
        <p:spPr>
          <a:xfrm>
            <a:off x="863798" y="4221242"/>
            <a:ext cx="6150293" cy="1480661"/>
          </a:xfrm>
          <a:prstGeom prst="rect">
            <a:avLst/>
          </a:prstGeom>
          <a:noFill/>
          <a:ln/>
        </p:spPr>
        <p:txBody>
          <a:bodyPr wrap="square" lIns="0" tIns="0" rIns="0" bIns="0" rtlCol="0" anchor="t"/>
          <a:lstStyle/>
          <a:p>
            <a:pPr marL="0" indent="0" algn="l">
              <a:lnSpc>
                <a:spcPts val="2900"/>
              </a:lnSpc>
              <a:buNone/>
            </a:pPr>
            <a:r>
              <a:rPr lang="en-US" sz="2800" dirty="0">
                <a:solidFill>
                  <a:srgbClr val="E2E6E9"/>
                </a:solidFill>
                <a:latin typeface="Source Sans Pro" pitchFamily="34" charset="0"/>
                <a:ea typeface="Source Sans Pro" pitchFamily="34" charset="-122"/>
                <a:cs typeface="Source Sans Pro" pitchFamily="34" charset="-120"/>
              </a:rPr>
              <a:t>Agriculture has evolved to embrace technological innovations that enhance productivity, sustainability, and efficiency. Smart agriculture leverages AI and ML to optimize crop output and minimize environmental impact.</a:t>
            </a:r>
            <a:endParaRPr lang="en-US" sz="2800" dirty="0"/>
          </a:p>
        </p:txBody>
      </p:sp>
      <p:sp>
        <p:nvSpPr>
          <p:cNvPr id="5" name="Text 3"/>
          <p:cNvSpPr/>
          <p:nvPr/>
        </p:nvSpPr>
        <p:spPr>
          <a:xfrm>
            <a:off x="7623929" y="3623786"/>
            <a:ext cx="2804874" cy="350639"/>
          </a:xfrm>
          <a:prstGeom prst="rect">
            <a:avLst/>
          </a:prstGeom>
          <a:noFill/>
          <a:ln/>
        </p:spPr>
        <p:txBody>
          <a:bodyPr wrap="none" lIns="0" tIns="0" rIns="0" bIns="0" rtlCol="0" anchor="t"/>
          <a:lstStyle/>
          <a:p>
            <a:pPr marL="0" indent="0" algn="l">
              <a:lnSpc>
                <a:spcPts val="2750"/>
              </a:lnSpc>
              <a:buNone/>
            </a:pPr>
            <a:r>
              <a:rPr lang="en-US" sz="3200" b="1" kern="0" spc="-22" dirty="0">
                <a:solidFill>
                  <a:srgbClr val="FFFFFF"/>
                </a:solidFill>
                <a:latin typeface="Montserrat Bold" pitchFamily="34" charset="0"/>
                <a:ea typeface="Montserrat Bold" pitchFamily="34" charset="-122"/>
                <a:cs typeface="Montserrat Bold" pitchFamily="34" charset="-120"/>
              </a:rPr>
              <a:t>Growth Trends</a:t>
            </a:r>
            <a:endParaRPr lang="en-US" sz="3200" dirty="0"/>
          </a:p>
        </p:txBody>
      </p:sp>
      <p:sp>
        <p:nvSpPr>
          <p:cNvPr id="6" name="Text 4"/>
          <p:cNvSpPr/>
          <p:nvPr/>
        </p:nvSpPr>
        <p:spPr>
          <a:xfrm>
            <a:off x="7623929" y="4221242"/>
            <a:ext cx="6150293" cy="1480661"/>
          </a:xfrm>
          <a:prstGeom prst="rect">
            <a:avLst/>
          </a:prstGeom>
          <a:noFill/>
          <a:ln/>
        </p:spPr>
        <p:txBody>
          <a:bodyPr wrap="square" lIns="0" tIns="0" rIns="0" bIns="0" rtlCol="0" anchor="t"/>
          <a:lstStyle/>
          <a:p>
            <a:pPr marL="0" indent="0" algn="l">
              <a:lnSpc>
                <a:spcPts val="2900"/>
              </a:lnSpc>
              <a:buNone/>
            </a:pPr>
            <a:r>
              <a:rPr lang="en-US" sz="2800" dirty="0">
                <a:solidFill>
                  <a:srgbClr val="E2E6E9"/>
                </a:solidFill>
                <a:latin typeface="Source Sans Pro" pitchFamily="34" charset="0"/>
                <a:ea typeface="Source Sans Pro" pitchFamily="34" charset="-122"/>
                <a:cs typeface="Source Sans Pro" pitchFamily="34" charset="-120"/>
              </a:rPr>
              <a:t>The application of ML in agriculture has shown substantial growth, driven by the increasing need for food security, sustainability concerns, and the potential for significant productivity gains </a:t>
            </a:r>
            <a:r>
              <a:rPr lang="en-US" sz="2800" u="sng" dirty="0">
                <a:solidFill>
                  <a:srgbClr val="FFFFF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[1]</a:t>
            </a:r>
            <a:r>
              <a:rPr lang="en-US" sz="2800" dirty="0">
                <a:solidFill>
                  <a:srgbClr val="E2E6E9"/>
                </a:solidFill>
                <a:latin typeface="Source Sans Pro" pitchFamily="34" charset="0"/>
                <a:ea typeface="Source Sans Pro" pitchFamily="34" charset="-122"/>
                <a:cs typeface="Source Sans Pro" pitchFamily="34" charset="-120"/>
              </a:rPr>
              <a:t>.</a:t>
            </a:r>
            <a:endParaRPr lang="en-US" sz="2800" dirty="0"/>
          </a:p>
        </p:txBody>
      </p:sp>
      <p:pic>
        <p:nvPicPr>
          <p:cNvPr id="7" name="Picture 6" descr="A black background with white text&#10;&#10;AI-generated content may be incorrect.">
            <a:extLst>
              <a:ext uri="{FF2B5EF4-FFF2-40B4-BE49-F238E27FC236}">
                <a16:creationId xmlns:a16="http://schemas.microsoft.com/office/drawing/2014/main" id="{CEFB591E-540B-D695-4486-9D951E5D1589}"/>
              </a:ext>
            </a:extLst>
          </p:cNvPr>
          <p:cNvPicPr>
            <a:picLocks noChangeAspect="1"/>
          </p:cNvPicPr>
          <p:nvPr/>
        </p:nvPicPr>
        <p:blipFill>
          <a:blip r:embed="rId4"/>
          <a:stretch>
            <a:fillRect/>
          </a:stretch>
        </p:blipFill>
        <p:spPr>
          <a:xfrm>
            <a:off x="12155021" y="7656979"/>
            <a:ext cx="2476500" cy="571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682466"/>
            <a:ext cx="7416403" cy="2103834"/>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Key Trends in Agricultural ML Applications</a:t>
            </a:r>
            <a:endParaRPr lang="en-US" sz="4400" dirty="0"/>
          </a:p>
        </p:txBody>
      </p:sp>
      <p:sp>
        <p:nvSpPr>
          <p:cNvPr id="4" name="Shape 1"/>
          <p:cNvSpPr/>
          <p:nvPr/>
        </p:nvSpPr>
        <p:spPr>
          <a:xfrm>
            <a:off x="6350198" y="3434120"/>
            <a:ext cx="555308" cy="555308"/>
          </a:xfrm>
          <a:prstGeom prst="roundRect">
            <a:avLst>
              <a:gd name="adj" fmla="val 6667"/>
            </a:avLst>
          </a:prstGeom>
          <a:solidFill>
            <a:srgbClr val="303132"/>
          </a:solidFill>
          <a:ln/>
        </p:spPr>
        <p:txBody>
          <a:bodyPr/>
          <a:lstStyle/>
          <a:p>
            <a:endParaRPr lang="en-IN"/>
          </a:p>
        </p:txBody>
      </p:sp>
      <p:pic>
        <p:nvPicPr>
          <p:cNvPr id="5" name="Image 1" descr="preencoded.png"/>
          <p:cNvPicPr>
            <a:picLocks noChangeAspect="1"/>
          </p:cNvPicPr>
          <p:nvPr/>
        </p:nvPicPr>
        <p:blipFill>
          <a:blip r:embed="rId4"/>
          <a:stretch>
            <a:fillRect/>
          </a:stretch>
        </p:blipFill>
        <p:spPr>
          <a:xfrm>
            <a:off x="6459617" y="3501450"/>
            <a:ext cx="336471" cy="420648"/>
          </a:xfrm>
          <a:prstGeom prst="rect">
            <a:avLst/>
          </a:prstGeom>
        </p:spPr>
      </p:pic>
      <p:sp>
        <p:nvSpPr>
          <p:cNvPr id="6" name="Text 2"/>
          <p:cNvSpPr/>
          <p:nvPr/>
        </p:nvSpPr>
        <p:spPr>
          <a:xfrm>
            <a:off x="7152323" y="3434120"/>
            <a:ext cx="278272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Soil Management</a:t>
            </a:r>
            <a:endParaRPr lang="en-US" sz="2200" dirty="0"/>
          </a:p>
        </p:txBody>
      </p:sp>
      <p:sp>
        <p:nvSpPr>
          <p:cNvPr id="7" name="Text 3"/>
          <p:cNvSpPr/>
          <p:nvPr/>
        </p:nvSpPr>
        <p:spPr>
          <a:xfrm>
            <a:off x="7152323" y="3932753"/>
            <a:ext cx="2782729"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ML technologies are deployed for soil management and irrigation optimization.</a:t>
            </a:r>
            <a:endParaRPr lang="en-US" sz="1900" dirty="0"/>
          </a:p>
        </p:txBody>
      </p:sp>
      <p:sp>
        <p:nvSpPr>
          <p:cNvPr id="8" name="Shape 4"/>
          <p:cNvSpPr/>
          <p:nvPr/>
        </p:nvSpPr>
        <p:spPr>
          <a:xfrm>
            <a:off x="10181868" y="3434120"/>
            <a:ext cx="555308" cy="555308"/>
          </a:xfrm>
          <a:prstGeom prst="roundRect">
            <a:avLst>
              <a:gd name="adj" fmla="val 6667"/>
            </a:avLst>
          </a:prstGeom>
          <a:solidFill>
            <a:srgbClr val="303132"/>
          </a:solidFill>
          <a:ln/>
        </p:spPr>
        <p:txBody>
          <a:bodyPr/>
          <a:lstStyle/>
          <a:p>
            <a:endParaRPr lang="en-IN"/>
          </a:p>
        </p:txBody>
      </p:sp>
      <p:pic>
        <p:nvPicPr>
          <p:cNvPr id="9" name="Image 2" descr="preencoded.png"/>
          <p:cNvPicPr>
            <a:picLocks noChangeAspect="1"/>
          </p:cNvPicPr>
          <p:nvPr/>
        </p:nvPicPr>
        <p:blipFill>
          <a:blip r:embed="rId5"/>
          <a:stretch>
            <a:fillRect/>
          </a:stretch>
        </p:blipFill>
        <p:spPr>
          <a:xfrm>
            <a:off x="10291286" y="3501450"/>
            <a:ext cx="336471" cy="420648"/>
          </a:xfrm>
          <a:prstGeom prst="rect">
            <a:avLst/>
          </a:prstGeom>
        </p:spPr>
      </p:pic>
      <p:sp>
        <p:nvSpPr>
          <p:cNvPr id="10" name="Text 5"/>
          <p:cNvSpPr/>
          <p:nvPr/>
        </p:nvSpPr>
        <p:spPr>
          <a:xfrm>
            <a:off x="10983992" y="3434120"/>
            <a:ext cx="2782729"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Crop Monitoring</a:t>
            </a:r>
            <a:endParaRPr lang="en-US" sz="2200" dirty="0"/>
          </a:p>
        </p:txBody>
      </p:sp>
      <p:sp>
        <p:nvSpPr>
          <p:cNvPr id="11" name="Text 6"/>
          <p:cNvSpPr/>
          <p:nvPr/>
        </p:nvSpPr>
        <p:spPr>
          <a:xfrm>
            <a:off x="10983992" y="3932753"/>
            <a:ext cx="2782729" cy="1850827"/>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ML is used for crop monitoring and yield prediction, providing farmers with actionable insights </a:t>
            </a:r>
            <a:r>
              <a:rPr lang="en-US" sz="1900" u="sng" dirty="0">
                <a:solidFill>
                  <a:srgbClr val="FFFFF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[1]</a:t>
            </a:r>
            <a:r>
              <a:rPr lang="en-US" sz="1900" dirty="0">
                <a:solidFill>
                  <a:srgbClr val="E2E6E9"/>
                </a:solidFill>
                <a:latin typeface="Source Sans Pro" pitchFamily="34" charset="0"/>
                <a:ea typeface="Source Sans Pro" pitchFamily="34" charset="-122"/>
                <a:cs typeface="Source Sans Pro" pitchFamily="34" charset="-120"/>
              </a:rPr>
              <a:t>.</a:t>
            </a:r>
            <a:endParaRPr lang="en-US" sz="1900" dirty="0"/>
          </a:p>
        </p:txBody>
      </p:sp>
      <p:sp>
        <p:nvSpPr>
          <p:cNvPr id="12" name="Shape 7"/>
          <p:cNvSpPr/>
          <p:nvPr/>
        </p:nvSpPr>
        <p:spPr>
          <a:xfrm>
            <a:off x="6350198" y="6308050"/>
            <a:ext cx="555308" cy="555308"/>
          </a:xfrm>
          <a:prstGeom prst="roundRect">
            <a:avLst>
              <a:gd name="adj" fmla="val 6667"/>
            </a:avLst>
          </a:prstGeom>
          <a:solidFill>
            <a:srgbClr val="303132"/>
          </a:solidFill>
          <a:ln/>
        </p:spPr>
        <p:txBody>
          <a:bodyPr/>
          <a:lstStyle/>
          <a:p>
            <a:endParaRPr lang="en-IN"/>
          </a:p>
        </p:txBody>
      </p:sp>
      <p:pic>
        <p:nvPicPr>
          <p:cNvPr id="13" name="Image 3" descr="preencoded.png"/>
          <p:cNvPicPr>
            <a:picLocks noChangeAspect="1"/>
          </p:cNvPicPr>
          <p:nvPr/>
        </p:nvPicPr>
        <p:blipFill>
          <a:blip r:embed="rId7"/>
          <a:stretch>
            <a:fillRect/>
          </a:stretch>
        </p:blipFill>
        <p:spPr>
          <a:xfrm>
            <a:off x="6459617" y="6375380"/>
            <a:ext cx="336471" cy="420648"/>
          </a:xfrm>
          <a:prstGeom prst="rect">
            <a:avLst/>
          </a:prstGeom>
        </p:spPr>
      </p:pic>
      <p:sp>
        <p:nvSpPr>
          <p:cNvPr id="14" name="Text 8"/>
          <p:cNvSpPr/>
          <p:nvPr/>
        </p:nvSpPr>
        <p:spPr>
          <a:xfrm>
            <a:off x="7152323" y="6308050"/>
            <a:ext cx="3113246"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Real-Time Monitoring</a:t>
            </a:r>
            <a:endParaRPr lang="en-US" sz="2200" dirty="0"/>
          </a:p>
        </p:txBody>
      </p:sp>
      <p:sp>
        <p:nvSpPr>
          <p:cNvPr id="15" name="Text 9"/>
          <p:cNvSpPr/>
          <p:nvPr/>
        </p:nvSpPr>
        <p:spPr>
          <a:xfrm>
            <a:off x="7152323" y="6806684"/>
            <a:ext cx="6614279" cy="74033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Convergence of IoT sensors, drone technology, and ML algorithms enables real-time monitoring and response systems.</a:t>
            </a:r>
            <a:endParaRPr lang="en-US" sz="1900" dirty="0"/>
          </a:p>
        </p:txBody>
      </p:sp>
      <p:pic>
        <p:nvPicPr>
          <p:cNvPr id="16" name="Picture 15" descr="A black background with white text&#10;&#10;AI-generated content may be incorrect.">
            <a:extLst>
              <a:ext uri="{FF2B5EF4-FFF2-40B4-BE49-F238E27FC236}">
                <a16:creationId xmlns:a16="http://schemas.microsoft.com/office/drawing/2014/main" id="{FE30B39F-DFA0-130D-D3CB-E8BBADEAEB57}"/>
              </a:ext>
            </a:extLst>
          </p:cNvPr>
          <p:cNvPicPr>
            <a:picLocks noChangeAspect="1"/>
          </p:cNvPicPr>
          <p:nvPr/>
        </p:nvPicPr>
        <p:blipFill>
          <a:blip r:embed="rId8"/>
          <a:stretch>
            <a:fillRect/>
          </a:stretch>
        </p:blipFill>
        <p:spPr>
          <a:xfrm>
            <a:off x="12155021" y="7656979"/>
            <a:ext cx="2476500" cy="571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002268"/>
            <a:ext cx="74164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Deep Learning for Plant Disease Detection</a:t>
            </a:r>
            <a:endParaRPr lang="en-US" sz="4400" dirty="0"/>
          </a:p>
        </p:txBody>
      </p:sp>
      <p:sp>
        <p:nvSpPr>
          <p:cNvPr id="4" name="Shape 1"/>
          <p:cNvSpPr/>
          <p:nvPr/>
        </p:nvSpPr>
        <p:spPr>
          <a:xfrm>
            <a:off x="863798" y="2774990"/>
            <a:ext cx="7416403" cy="2102763"/>
          </a:xfrm>
          <a:prstGeom prst="roundRect">
            <a:avLst>
              <a:gd name="adj" fmla="val 1761"/>
            </a:avLst>
          </a:prstGeom>
          <a:solidFill>
            <a:srgbClr val="303132"/>
          </a:solidFill>
          <a:ln/>
        </p:spPr>
        <p:txBody>
          <a:bodyPr/>
          <a:lstStyle/>
          <a:p>
            <a:endParaRPr lang="en-IN"/>
          </a:p>
        </p:txBody>
      </p:sp>
      <p:sp>
        <p:nvSpPr>
          <p:cNvPr id="5" name="Text 2"/>
          <p:cNvSpPr/>
          <p:nvPr/>
        </p:nvSpPr>
        <p:spPr>
          <a:xfrm>
            <a:off x="1110615" y="3021806"/>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Powerful Approach</a:t>
            </a:r>
            <a:endParaRPr lang="en-US" sz="2200" dirty="0"/>
          </a:p>
        </p:txBody>
      </p:sp>
      <p:sp>
        <p:nvSpPr>
          <p:cNvPr id="6" name="Text 3"/>
          <p:cNvSpPr/>
          <p:nvPr/>
        </p:nvSpPr>
        <p:spPr>
          <a:xfrm>
            <a:off x="1110615" y="3520440"/>
            <a:ext cx="6922770"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Deep learning has emerged as a powerful approach for agricultural applications, especially in plant disease detection and classification.</a:t>
            </a:r>
            <a:endParaRPr lang="en-US" sz="1900" dirty="0"/>
          </a:p>
        </p:txBody>
      </p:sp>
      <p:sp>
        <p:nvSpPr>
          <p:cNvPr id="7" name="Shape 4"/>
          <p:cNvSpPr/>
          <p:nvPr/>
        </p:nvSpPr>
        <p:spPr>
          <a:xfrm>
            <a:off x="863798" y="5124569"/>
            <a:ext cx="7416403" cy="2102763"/>
          </a:xfrm>
          <a:prstGeom prst="roundRect">
            <a:avLst>
              <a:gd name="adj" fmla="val 1761"/>
            </a:avLst>
          </a:prstGeom>
          <a:solidFill>
            <a:srgbClr val="303132"/>
          </a:solidFill>
          <a:ln/>
        </p:spPr>
        <p:txBody>
          <a:bodyPr/>
          <a:lstStyle/>
          <a:p>
            <a:endParaRPr lang="en-IN"/>
          </a:p>
        </p:txBody>
      </p:sp>
      <p:sp>
        <p:nvSpPr>
          <p:cNvPr id="8" name="Text 5"/>
          <p:cNvSpPr/>
          <p:nvPr/>
        </p:nvSpPr>
        <p:spPr>
          <a:xfrm>
            <a:off x="1110615" y="5371386"/>
            <a:ext cx="310038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Exceptional Accuracy</a:t>
            </a:r>
            <a:endParaRPr lang="en-US" sz="2200" dirty="0"/>
          </a:p>
        </p:txBody>
      </p:sp>
      <p:sp>
        <p:nvSpPr>
          <p:cNvPr id="9" name="Text 6"/>
          <p:cNvSpPr/>
          <p:nvPr/>
        </p:nvSpPr>
        <p:spPr>
          <a:xfrm>
            <a:off x="1110615" y="5870019"/>
            <a:ext cx="6922770"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CNNs have demonstrated exceptional accuracy in identifying plant diseases from visual data, outperforming traditional image processing techniques </a:t>
            </a:r>
            <a:r>
              <a:rPr lang="en-US" sz="1900" u="sng" dirty="0">
                <a:solidFill>
                  <a:srgbClr val="FFFFF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[2]</a:t>
            </a:r>
            <a:r>
              <a:rPr lang="en-US" sz="1900" dirty="0">
                <a:solidFill>
                  <a:srgbClr val="E2E6E9"/>
                </a:solidFill>
                <a:latin typeface="Source Sans Pro" pitchFamily="34" charset="0"/>
                <a:ea typeface="Source Sans Pro" pitchFamily="34" charset="-122"/>
                <a:cs typeface="Source Sans Pro" pitchFamily="34" charset="-120"/>
              </a:rPr>
              <a:t>.</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9021" y="715447"/>
            <a:ext cx="7665958" cy="1199674"/>
          </a:xfrm>
          <a:prstGeom prst="rect">
            <a:avLst/>
          </a:prstGeom>
          <a:noFill/>
          <a:ln/>
        </p:spPr>
        <p:txBody>
          <a:bodyPr wrap="square" lIns="0" tIns="0" rIns="0" bIns="0" rtlCol="0" anchor="t"/>
          <a:lstStyle/>
          <a:p>
            <a:pPr marL="0" indent="0" algn="l">
              <a:lnSpc>
                <a:spcPts val="4700"/>
              </a:lnSpc>
              <a:buNone/>
            </a:pPr>
            <a:r>
              <a:rPr lang="en-US" sz="3750" b="1" kern="0" spc="-38" dirty="0">
                <a:solidFill>
                  <a:srgbClr val="FFFFFF"/>
                </a:solidFill>
                <a:latin typeface="Montserrat Bold" pitchFamily="34" charset="0"/>
                <a:ea typeface="Montserrat Bold" pitchFamily="34" charset="-122"/>
                <a:cs typeface="Montserrat Bold" pitchFamily="34" charset="-120"/>
              </a:rPr>
              <a:t>Benefits of Deep Learning in Disease Detection</a:t>
            </a:r>
            <a:endParaRPr lang="en-US" sz="3750" dirty="0"/>
          </a:p>
        </p:txBody>
      </p:sp>
      <p:pic>
        <p:nvPicPr>
          <p:cNvPr id="4" name="Image 1" descr="preencoded.png"/>
          <p:cNvPicPr>
            <a:picLocks noChangeAspect="1"/>
          </p:cNvPicPr>
          <p:nvPr/>
        </p:nvPicPr>
        <p:blipFill>
          <a:blip r:embed="rId4"/>
          <a:stretch>
            <a:fillRect/>
          </a:stretch>
        </p:blipFill>
        <p:spPr>
          <a:xfrm>
            <a:off x="739021" y="2231827"/>
            <a:ext cx="1055727" cy="1481852"/>
          </a:xfrm>
          <a:prstGeom prst="rect">
            <a:avLst/>
          </a:prstGeom>
        </p:spPr>
      </p:pic>
      <p:sp>
        <p:nvSpPr>
          <p:cNvPr id="5" name="Text 1"/>
          <p:cNvSpPr/>
          <p:nvPr/>
        </p:nvSpPr>
        <p:spPr>
          <a:xfrm>
            <a:off x="2111454" y="2442924"/>
            <a:ext cx="2399347" cy="299799"/>
          </a:xfrm>
          <a:prstGeom prst="rect">
            <a:avLst/>
          </a:prstGeom>
          <a:noFill/>
          <a:ln/>
        </p:spPr>
        <p:txBody>
          <a:bodyPr wrap="none" lIns="0" tIns="0" rIns="0" bIns="0" rtlCol="0" anchor="t"/>
          <a:lstStyle/>
          <a:p>
            <a:pPr marL="0" indent="0" algn="l">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Automation</a:t>
            </a:r>
            <a:endParaRPr lang="en-US" sz="1850" dirty="0"/>
          </a:p>
        </p:txBody>
      </p:sp>
      <p:sp>
        <p:nvSpPr>
          <p:cNvPr id="6" name="Text 2"/>
          <p:cNvSpPr/>
          <p:nvPr/>
        </p:nvSpPr>
        <p:spPr>
          <a:xfrm>
            <a:off x="2111454" y="2869406"/>
            <a:ext cx="6293525" cy="633174"/>
          </a:xfrm>
          <a:prstGeom prst="rect">
            <a:avLst/>
          </a:prstGeom>
          <a:noFill/>
          <a:ln/>
        </p:spPr>
        <p:txBody>
          <a:bodyPr wrap="squar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Automates the diagnostic process, reducing reliance on expert knowledge.</a:t>
            </a:r>
            <a:endParaRPr lang="en-US" sz="1650" dirty="0"/>
          </a:p>
        </p:txBody>
      </p:sp>
      <p:pic>
        <p:nvPicPr>
          <p:cNvPr id="7" name="Image 2" descr="preencoded.png"/>
          <p:cNvPicPr>
            <a:picLocks noChangeAspect="1"/>
          </p:cNvPicPr>
          <p:nvPr/>
        </p:nvPicPr>
        <p:blipFill>
          <a:blip r:embed="rId5"/>
          <a:stretch>
            <a:fillRect/>
          </a:stretch>
        </p:blipFill>
        <p:spPr>
          <a:xfrm>
            <a:off x="739021" y="3713678"/>
            <a:ext cx="1055727" cy="1266825"/>
          </a:xfrm>
          <a:prstGeom prst="rect">
            <a:avLst/>
          </a:prstGeom>
        </p:spPr>
      </p:pic>
      <p:sp>
        <p:nvSpPr>
          <p:cNvPr id="8" name="Text 3"/>
          <p:cNvSpPr/>
          <p:nvPr/>
        </p:nvSpPr>
        <p:spPr>
          <a:xfrm>
            <a:off x="2111454" y="3924776"/>
            <a:ext cx="2399347" cy="299799"/>
          </a:xfrm>
          <a:prstGeom prst="rect">
            <a:avLst/>
          </a:prstGeom>
          <a:noFill/>
          <a:ln/>
        </p:spPr>
        <p:txBody>
          <a:bodyPr wrap="none" lIns="0" tIns="0" rIns="0" bIns="0" rtlCol="0" anchor="t"/>
          <a:lstStyle/>
          <a:p>
            <a:pPr marL="0" indent="0" algn="l">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Complex Patterns</a:t>
            </a:r>
            <a:endParaRPr lang="en-US" sz="1850" dirty="0"/>
          </a:p>
        </p:txBody>
      </p:sp>
      <p:sp>
        <p:nvSpPr>
          <p:cNvPr id="9" name="Text 4"/>
          <p:cNvSpPr/>
          <p:nvPr/>
        </p:nvSpPr>
        <p:spPr>
          <a:xfrm>
            <a:off x="2111454" y="4351258"/>
            <a:ext cx="6293525" cy="316587"/>
          </a:xfrm>
          <a:prstGeom prst="rect">
            <a:avLst/>
          </a:prstGeom>
          <a:noFill/>
          <a:ln/>
        </p:spPr>
        <p:txBody>
          <a:bodyPr wrap="non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Processes complex patterns and features in plant images.</a:t>
            </a:r>
            <a:endParaRPr lang="en-US" sz="1650" dirty="0"/>
          </a:p>
        </p:txBody>
      </p:sp>
      <p:pic>
        <p:nvPicPr>
          <p:cNvPr id="10" name="Image 3" descr="preencoded.png"/>
          <p:cNvPicPr>
            <a:picLocks noChangeAspect="1"/>
          </p:cNvPicPr>
          <p:nvPr/>
        </p:nvPicPr>
        <p:blipFill>
          <a:blip r:embed="rId6"/>
          <a:stretch>
            <a:fillRect/>
          </a:stretch>
        </p:blipFill>
        <p:spPr>
          <a:xfrm>
            <a:off x="739021" y="4980503"/>
            <a:ext cx="1055727" cy="1266825"/>
          </a:xfrm>
          <a:prstGeom prst="rect">
            <a:avLst/>
          </a:prstGeom>
        </p:spPr>
      </p:pic>
      <p:sp>
        <p:nvSpPr>
          <p:cNvPr id="11" name="Text 5"/>
          <p:cNvSpPr/>
          <p:nvPr/>
        </p:nvSpPr>
        <p:spPr>
          <a:xfrm>
            <a:off x="2111454" y="5191601"/>
            <a:ext cx="2399347" cy="299799"/>
          </a:xfrm>
          <a:prstGeom prst="rect">
            <a:avLst/>
          </a:prstGeom>
          <a:noFill/>
          <a:ln/>
        </p:spPr>
        <p:txBody>
          <a:bodyPr wrap="none" lIns="0" tIns="0" rIns="0" bIns="0" rtlCol="0" anchor="t"/>
          <a:lstStyle/>
          <a:p>
            <a:pPr marL="0" indent="0" algn="l">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Scalability</a:t>
            </a:r>
            <a:endParaRPr lang="en-US" sz="1850" dirty="0"/>
          </a:p>
        </p:txBody>
      </p:sp>
      <p:sp>
        <p:nvSpPr>
          <p:cNvPr id="12" name="Text 6"/>
          <p:cNvSpPr/>
          <p:nvPr/>
        </p:nvSpPr>
        <p:spPr>
          <a:xfrm>
            <a:off x="2111454" y="5618083"/>
            <a:ext cx="6293525" cy="316587"/>
          </a:xfrm>
          <a:prstGeom prst="rect">
            <a:avLst/>
          </a:prstGeom>
          <a:noFill/>
          <a:ln/>
        </p:spPr>
        <p:txBody>
          <a:bodyPr wrap="non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Handles large datasets of diverse plant conditions.</a:t>
            </a:r>
            <a:endParaRPr lang="en-US" sz="1650" dirty="0"/>
          </a:p>
        </p:txBody>
      </p:sp>
      <p:pic>
        <p:nvPicPr>
          <p:cNvPr id="13" name="Image 4" descr="preencoded.png"/>
          <p:cNvPicPr>
            <a:picLocks noChangeAspect="1"/>
          </p:cNvPicPr>
          <p:nvPr/>
        </p:nvPicPr>
        <p:blipFill>
          <a:blip r:embed="rId7"/>
          <a:stretch>
            <a:fillRect/>
          </a:stretch>
        </p:blipFill>
        <p:spPr>
          <a:xfrm>
            <a:off x="739021" y="6247328"/>
            <a:ext cx="1055727" cy="1266825"/>
          </a:xfrm>
          <a:prstGeom prst="rect">
            <a:avLst/>
          </a:prstGeom>
        </p:spPr>
      </p:pic>
      <p:sp>
        <p:nvSpPr>
          <p:cNvPr id="14" name="Text 7"/>
          <p:cNvSpPr/>
          <p:nvPr/>
        </p:nvSpPr>
        <p:spPr>
          <a:xfrm>
            <a:off x="2111454" y="6458426"/>
            <a:ext cx="2584490" cy="299799"/>
          </a:xfrm>
          <a:prstGeom prst="rect">
            <a:avLst/>
          </a:prstGeom>
          <a:noFill/>
          <a:ln/>
        </p:spPr>
        <p:txBody>
          <a:bodyPr wrap="none" lIns="0" tIns="0" rIns="0" bIns="0" rtlCol="0" anchor="t"/>
          <a:lstStyle/>
          <a:p>
            <a:pPr marL="0" indent="0" algn="l">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Continuous Learning</a:t>
            </a:r>
            <a:endParaRPr lang="en-US" sz="1850" dirty="0"/>
          </a:p>
        </p:txBody>
      </p:sp>
      <p:sp>
        <p:nvSpPr>
          <p:cNvPr id="15" name="Text 8"/>
          <p:cNvSpPr/>
          <p:nvPr/>
        </p:nvSpPr>
        <p:spPr>
          <a:xfrm>
            <a:off x="2111454" y="6884908"/>
            <a:ext cx="6293525" cy="316587"/>
          </a:xfrm>
          <a:prstGeom prst="rect">
            <a:avLst/>
          </a:prstGeom>
          <a:noFill/>
          <a:ln/>
        </p:spPr>
        <p:txBody>
          <a:bodyPr wrap="none" lIns="0" tIns="0" rIns="0" bIns="0" rtlCol="0" anchor="t"/>
          <a:lstStyle/>
          <a:p>
            <a:pPr marL="0" indent="0" algn="l">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Learns continuously from new data, improving accuracy over time.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291709"/>
            <a:ext cx="7416403" cy="1402556"/>
          </a:xfrm>
          <a:prstGeom prst="rect">
            <a:avLst/>
          </a:prstGeom>
          <a:noFill/>
          <a:ln/>
        </p:spPr>
        <p:txBody>
          <a:bodyPr wrap="squar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CNN-Based Classification of Potato Leaf Diseases</a:t>
            </a:r>
            <a:endParaRPr lang="en-US" sz="4400" dirty="0"/>
          </a:p>
        </p:txBody>
      </p:sp>
      <p:pic>
        <p:nvPicPr>
          <p:cNvPr id="4" name="Image 1" descr="preencoded.png"/>
          <p:cNvPicPr>
            <a:picLocks noChangeAspect="1"/>
          </p:cNvPicPr>
          <p:nvPr/>
        </p:nvPicPr>
        <p:blipFill>
          <a:blip r:embed="rId4"/>
          <a:stretch>
            <a:fillRect/>
          </a:stretch>
        </p:blipFill>
        <p:spPr>
          <a:xfrm>
            <a:off x="6350198" y="3064431"/>
            <a:ext cx="556260" cy="556260"/>
          </a:xfrm>
          <a:prstGeom prst="rect">
            <a:avLst/>
          </a:prstGeom>
        </p:spPr>
      </p:pic>
      <p:sp>
        <p:nvSpPr>
          <p:cNvPr id="5" name="Text 1"/>
          <p:cNvSpPr/>
          <p:nvPr/>
        </p:nvSpPr>
        <p:spPr>
          <a:xfrm>
            <a:off x="6350198" y="3867507"/>
            <a:ext cx="222527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Vital Crop</a:t>
            </a:r>
            <a:endParaRPr lang="en-US" sz="2200" dirty="0"/>
          </a:p>
        </p:txBody>
      </p:sp>
      <p:sp>
        <p:nvSpPr>
          <p:cNvPr id="6" name="Text 2"/>
          <p:cNvSpPr/>
          <p:nvPr/>
        </p:nvSpPr>
        <p:spPr>
          <a:xfrm>
            <a:off x="6350198" y="4366141"/>
            <a:ext cx="2225278" cy="1480661"/>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Potato crops are vital to global food security and economy.</a:t>
            </a:r>
            <a:endParaRPr lang="en-US" sz="1900" dirty="0"/>
          </a:p>
        </p:txBody>
      </p:sp>
      <p:pic>
        <p:nvPicPr>
          <p:cNvPr id="7" name="Image 2" descr="preencoded.png"/>
          <p:cNvPicPr>
            <a:picLocks noChangeAspect="1"/>
          </p:cNvPicPr>
          <p:nvPr/>
        </p:nvPicPr>
        <p:blipFill>
          <a:blip r:embed="rId5"/>
          <a:stretch>
            <a:fillRect/>
          </a:stretch>
        </p:blipFill>
        <p:spPr>
          <a:xfrm>
            <a:off x="8945642" y="3064431"/>
            <a:ext cx="556260" cy="556260"/>
          </a:xfrm>
          <a:prstGeom prst="rect">
            <a:avLst/>
          </a:prstGeom>
        </p:spPr>
      </p:pic>
      <p:sp>
        <p:nvSpPr>
          <p:cNvPr id="8" name="Text 3"/>
          <p:cNvSpPr/>
          <p:nvPr/>
        </p:nvSpPr>
        <p:spPr>
          <a:xfrm>
            <a:off x="8945642" y="3867507"/>
            <a:ext cx="2225397"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Susceptibility</a:t>
            </a:r>
            <a:endParaRPr lang="en-US" sz="2200" dirty="0"/>
          </a:p>
        </p:txBody>
      </p:sp>
      <p:sp>
        <p:nvSpPr>
          <p:cNvPr id="9" name="Text 4"/>
          <p:cNvSpPr/>
          <p:nvPr/>
        </p:nvSpPr>
        <p:spPr>
          <a:xfrm>
            <a:off x="8945642" y="4366141"/>
            <a:ext cx="2225397" cy="2220992"/>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Potatoes are highly susceptible to various leaf diseases that can significantly impact yield and quality </a:t>
            </a:r>
            <a:r>
              <a:rPr lang="en-US" sz="1900" u="sng" dirty="0">
                <a:solidFill>
                  <a:srgbClr val="FFFFFF"/>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[3]</a:t>
            </a:r>
            <a:r>
              <a:rPr lang="en-US" sz="1900" dirty="0">
                <a:solidFill>
                  <a:srgbClr val="E2E6E9"/>
                </a:solidFill>
                <a:latin typeface="Source Sans Pro" pitchFamily="34" charset="0"/>
                <a:ea typeface="Source Sans Pro" pitchFamily="34" charset="-122"/>
                <a:cs typeface="Source Sans Pro" pitchFamily="34" charset="-120"/>
              </a:rPr>
              <a:t>.</a:t>
            </a:r>
            <a:endParaRPr lang="en-US" sz="1900" dirty="0"/>
          </a:p>
        </p:txBody>
      </p:sp>
      <p:pic>
        <p:nvPicPr>
          <p:cNvPr id="10" name="Image 3" descr="preencoded.png"/>
          <p:cNvPicPr>
            <a:picLocks noChangeAspect="1"/>
          </p:cNvPicPr>
          <p:nvPr/>
        </p:nvPicPr>
        <p:blipFill>
          <a:blip r:embed="rId7"/>
          <a:stretch>
            <a:fillRect/>
          </a:stretch>
        </p:blipFill>
        <p:spPr>
          <a:xfrm>
            <a:off x="11541204" y="3064431"/>
            <a:ext cx="556260" cy="556260"/>
          </a:xfrm>
          <a:prstGeom prst="rect">
            <a:avLst/>
          </a:prstGeom>
        </p:spPr>
      </p:pic>
      <p:sp>
        <p:nvSpPr>
          <p:cNvPr id="11" name="Text 5"/>
          <p:cNvSpPr/>
          <p:nvPr/>
        </p:nvSpPr>
        <p:spPr>
          <a:xfrm>
            <a:off x="11541204" y="3867507"/>
            <a:ext cx="2225278" cy="701278"/>
          </a:xfrm>
          <a:prstGeom prst="rect">
            <a:avLst/>
          </a:prstGeom>
          <a:noFill/>
          <a:ln/>
        </p:spPr>
        <p:txBody>
          <a:bodyPr wrap="square" lIns="0" tIns="0" rIns="0" bIns="0" rtlCol="0" anchor="t"/>
          <a:lstStyle/>
          <a:p>
            <a:pPr marL="0" indent="0" algn="l">
              <a:lnSpc>
                <a:spcPts val="2750"/>
              </a:lnSpc>
              <a:buNone/>
            </a:pPr>
            <a:r>
              <a:rPr lang="en-US" sz="2200" b="1" kern="0" spc="-22" dirty="0">
                <a:solidFill>
                  <a:srgbClr val="E2E6E9"/>
                </a:solidFill>
                <a:latin typeface="Montserrat Bold" pitchFamily="34" charset="0"/>
                <a:ea typeface="Montserrat Bold" pitchFamily="34" charset="-122"/>
                <a:cs typeface="Montserrat Bold" pitchFamily="34" charset="-120"/>
              </a:rPr>
              <a:t>Timely Identification</a:t>
            </a:r>
            <a:endParaRPr lang="en-US" sz="2200" dirty="0"/>
          </a:p>
        </p:txBody>
      </p:sp>
      <p:sp>
        <p:nvSpPr>
          <p:cNvPr id="12" name="Text 6"/>
          <p:cNvSpPr/>
          <p:nvPr/>
        </p:nvSpPr>
        <p:spPr>
          <a:xfrm>
            <a:off x="11541204" y="4716780"/>
            <a:ext cx="2225278" cy="2220992"/>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Timely and accurate identification of diseases is critical for implementing effective control measures.</a:t>
            </a:r>
            <a:endParaRPr lang="en-US" sz="1900" dirty="0"/>
          </a:p>
        </p:txBody>
      </p:sp>
      <p:pic>
        <p:nvPicPr>
          <p:cNvPr id="13" name="Picture 12" descr="A black background with white text&#10;&#10;AI-generated content may be incorrect.">
            <a:extLst>
              <a:ext uri="{FF2B5EF4-FFF2-40B4-BE49-F238E27FC236}">
                <a16:creationId xmlns:a16="http://schemas.microsoft.com/office/drawing/2014/main" id="{3660495D-5D4A-50D4-8544-CEB4CE716CE9}"/>
              </a:ext>
            </a:extLst>
          </p:cNvPr>
          <p:cNvPicPr>
            <a:picLocks noChangeAspect="1"/>
          </p:cNvPicPr>
          <p:nvPr/>
        </p:nvPicPr>
        <p:blipFill>
          <a:blip r:embed="rId8"/>
          <a:stretch>
            <a:fillRect/>
          </a:stretch>
        </p:blipFill>
        <p:spPr>
          <a:xfrm>
            <a:off x="12155021" y="7656979"/>
            <a:ext cx="2476500" cy="571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2490668"/>
            <a:ext cx="10877074" cy="701278"/>
          </a:xfrm>
          <a:prstGeom prst="rect">
            <a:avLst/>
          </a:prstGeom>
          <a:noFill/>
          <a:ln/>
        </p:spPr>
        <p:txBody>
          <a:bodyPr wrap="none" lIns="0" tIns="0" rIns="0" bIns="0" rtlCol="0" anchor="t"/>
          <a:lstStyle/>
          <a:p>
            <a:pPr marL="0" indent="0" algn="l">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Related Studies</a:t>
            </a:r>
          </a:p>
          <a:p>
            <a:pPr marL="0" indent="0" algn="l">
              <a:lnSpc>
                <a:spcPts val="5500"/>
              </a:lnSpc>
              <a:buNone/>
            </a:pPr>
            <a:endParaRPr lang="en-US" sz="4400" dirty="0"/>
          </a:p>
        </p:txBody>
      </p:sp>
      <p:sp>
        <p:nvSpPr>
          <p:cNvPr id="3" name="Text 1"/>
          <p:cNvSpPr/>
          <p:nvPr/>
        </p:nvSpPr>
        <p:spPr>
          <a:xfrm>
            <a:off x="863798" y="3808928"/>
            <a:ext cx="2804874"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CNN Architectures</a:t>
            </a:r>
            <a:endParaRPr lang="en-US" sz="2200" dirty="0"/>
          </a:p>
        </p:txBody>
      </p:sp>
      <p:sp>
        <p:nvSpPr>
          <p:cNvPr id="4" name="Text 2"/>
          <p:cNvSpPr/>
          <p:nvPr/>
        </p:nvSpPr>
        <p:spPr>
          <a:xfrm>
            <a:off x="863798" y="4406384"/>
            <a:ext cx="615029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Research focuses on applying CNN architectures to classify potato leaf diseases with remarkable success. Models include VGG16, VGG19, DenseNet121, and ResNet50 </a:t>
            </a:r>
            <a:r>
              <a:rPr lang="en-US" sz="1900" u="sng" dirty="0">
                <a:solidFill>
                  <a:srgbClr val="FFFFF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[2]</a:t>
            </a:r>
            <a:r>
              <a:rPr lang="en-US" sz="1900" dirty="0">
                <a:solidFill>
                  <a:srgbClr val="E2E6E9"/>
                </a:solidFill>
                <a:latin typeface="Source Sans Pro" pitchFamily="34" charset="0"/>
                <a:ea typeface="Source Sans Pro" pitchFamily="34" charset="-122"/>
                <a:cs typeface="Source Sans Pro" pitchFamily="34" charset="-120"/>
              </a:rPr>
              <a:t>, </a:t>
            </a:r>
            <a:r>
              <a:rPr lang="en-US" sz="1900" u="sng" dirty="0">
                <a:solidFill>
                  <a:srgbClr val="FFFFFF"/>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[3]</a:t>
            </a:r>
            <a:r>
              <a:rPr lang="en-US" sz="1900" dirty="0">
                <a:solidFill>
                  <a:srgbClr val="E2E6E9"/>
                </a:solidFill>
                <a:latin typeface="Source Sans Pro" pitchFamily="34" charset="0"/>
                <a:ea typeface="Source Sans Pro" pitchFamily="34" charset="-122"/>
                <a:cs typeface="Source Sans Pro" pitchFamily="34" charset="-120"/>
              </a:rPr>
              <a:t>.</a:t>
            </a:r>
            <a:endParaRPr lang="en-US" sz="1900" dirty="0"/>
          </a:p>
        </p:txBody>
      </p:sp>
      <p:sp>
        <p:nvSpPr>
          <p:cNvPr id="5" name="Text 3"/>
          <p:cNvSpPr/>
          <p:nvPr/>
        </p:nvSpPr>
        <p:spPr>
          <a:xfrm>
            <a:off x="7623929" y="3808928"/>
            <a:ext cx="2867858" cy="350639"/>
          </a:xfrm>
          <a:prstGeom prst="rect">
            <a:avLst/>
          </a:prstGeom>
          <a:noFill/>
          <a:ln/>
        </p:spPr>
        <p:txBody>
          <a:bodyPr wrap="none" lIns="0" tIns="0" rIns="0" bIns="0" rtlCol="0" anchor="t"/>
          <a:lstStyle/>
          <a:p>
            <a:pPr marL="0" indent="0" algn="l">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VGG16 Performance</a:t>
            </a:r>
            <a:endParaRPr lang="en-US" sz="2200" dirty="0"/>
          </a:p>
        </p:txBody>
      </p:sp>
      <p:sp>
        <p:nvSpPr>
          <p:cNvPr id="6" name="Text 4"/>
          <p:cNvSpPr/>
          <p:nvPr/>
        </p:nvSpPr>
        <p:spPr>
          <a:xfrm>
            <a:off x="7623929" y="4406384"/>
            <a:ext cx="6150293" cy="1110496"/>
          </a:xfrm>
          <a:prstGeom prst="rect">
            <a:avLst/>
          </a:prstGeom>
          <a:noFill/>
          <a:ln/>
        </p:spPr>
        <p:txBody>
          <a:bodyPr wrap="square" lIns="0" tIns="0" rIns="0" bIns="0" rtlCol="0" anchor="t"/>
          <a:lstStyle/>
          <a:p>
            <a:pPr marL="0" indent="0" algn="l">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 study using VGG16 with transfer learning achieved validation accuracy of 97% and testing accuracy of 98% for potato leaf disease classification </a:t>
            </a:r>
            <a:r>
              <a:rPr lang="en-US" sz="1900" u="sng" dirty="0">
                <a:solidFill>
                  <a:srgbClr val="FFFFFF"/>
                </a:solidFill>
                <a:latin typeface="Source Sans Pro" pitchFamily="34" charset="0"/>
                <a:ea typeface="Source Sans Pro" pitchFamily="34" charset="-122"/>
                <a:cs typeface="Source Sans Pro" pitchFamily="34" charset="-120"/>
                <a:hlinkClick r:id="rId3">
                  <a:extLst>
                    <a:ext uri="{A12FA001-AC4F-418D-AE19-62706E023703}">
                      <ahyp:hlinkClr xmlns:ahyp="http://schemas.microsoft.com/office/drawing/2018/hyperlinkcolor" val="tx"/>
                    </a:ext>
                  </a:extLst>
                </a:hlinkClick>
              </a:rPr>
              <a:t>[2]</a:t>
            </a:r>
            <a:r>
              <a:rPr lang="en-US" sz="1900" dirty="0">
                <a:solidFill>
                  <a:srgbClr val="E2E6E9"/>
                </a:solidFill>
                <a:latin typeface="Source Sans Pro" pitchFamily="34" charset="0"/>
                <a:ea typeface="Source Sans Pro" pitchFamily="34" charset="-122"/>
                <a:cs typeface="Source Sans Pro" pitchFamily="34" charset="-120"/>
              </a:rPr>
              <a:t>.</a:t>
            </a:r>
            <a:endParaRPr lang="en-US" sz="1900" dirty="0"/>
          </a:p>
        </p:txBody>
      </p:sp>
      <p:pic>
        <p:nvPicPr>
          <p:cNvPr id="7" name="Picture 6" descr="A black background with white text&#10;&#10;AI-generated content may be incorrect.">
            <a:extLst>
              <a:ext uri="{FF2B5EF4-FFF2-40B4-BE49-F238E27FC236}">
                <a16:creationId xmlns:a16="http://schemas.microsoft.com/office/drawing/2014/main" id="{E8138872-D7C9-8776-6A9B-18621959E084}"/>
              </a:ext>
            </a:extLst>
          </p:cNvPr>
          <p:cNvPicPr>
            <a:picLocks noChangeAspect="1"/>
          </p:cNvPicPr>
          <p:nvPr/>
        </p:nvPicPr>
        <p:blipFill>
          <a:blip r:embed="rId5"/>
          <a:stretch>
            <a:fillRect/>
          </a:stretch>
        </p:blipFill>
        <p:spPr>
          <a:xfrm>
            <a:off x="12155881" y="7654900"/>
            <a:ext cx="2476500" cy="571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B1F61B-2E43-A1CE-DC63-FF9679F03548}"/>
            </a:ext>
          </a:extLst>
        </p:cNvPr>
        <p:cNvGrpSpPr/>
        <p:nvPr/>
      </p:nvGrpSpPr>
      <p:grpSpPr>
        <a:xfrm>
          <a:off x="0" y="0"/>
          <a:ext cx="0" cy="0"/>
          <a:chOff x="0" y="0"/>
          <a:chExt cx="0" cy="0"/>
        </a:xfrm>
      </p:grpSpPr>
      <p:sp>
        <p:nvSpPr>
          <p:cNvPr id="38" name="Rectangle 3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a:extLst>
              <a:ext uri="{FF2B5EF4-FFF2-40B4-BE49-F238E27FC236}">
                <a16:creationId xmlns:a16="http://schemas.microsoft.com/office/drawing/2014/main" id="{7BC0CFF0-10AA-64FD-B96A-759B8E588592}"/>
              </a:ext>
            </a:extLst>
          </p:cNvPr>
          <p:cNvSpPr txBox="1"/>
          <p:nvPr/>
        </p:nvSpPr>
        <p:spPr>
          <a:xfrm>
            <a:off x="1005840" y="803910"/>
            <a:ext cx="5410735" cy="1590675"/>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400" kern="1200">
                <a:solidFill>
                  <a:schemeClr val="bg1"/>
                </a:solidFill>
                <a:latin typeface="+mj-lt"/>
                <a:ea typeface="+mj-ea"/>
                <a:cs typeface="+mj-cs"/>
              </a:rPr>
              <a:t>RELATED STUDIES</a:t>
            </a:r>
          </a:p>
        </p:txBody>
      </p:sp>
      <p:cxnSp>
        <p:nvCxnSpPr>
          <p:cNvPr id="40" name="Straight Connector 3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1452" y="2431608"/>
            <a:ext cx="62651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7E8152FE-C8A4-9CB1-88EB-54AE757B5890}"/>
              </a:ext>
            </a:extLst>
          </p:cNvPr>
          <p:cNvSpPr>
            <a:spLocks noChangeArrowheads="1"/>
          </p:cNvSpPr>
          <p:nvPr/>
        </p:nvSpPr>
        <p:spPr bwMode="auto">
          <a:xfrm>
            <a:off x="1671200" y="2878748"/>
            <a:ext cx="11287999" cy="423137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solidFill>
                  <a:schemeClr val="bg1"/>
                </a:solidFill>
                <a:effectLst/>
              </a:rPr>
              <a:t>High Accuracy with CNNs</a:t>
            </a:r>
            <a:r>
              <a:rPr kumimoji="0" lang="en-US" altLang="en-US" sz="1900" b="0" i="0" u="none" strike="noStrike" cap="none" normalizeH="0" baseline="0">
                <a:ln>
                  <a:noFill/>
                </a:ln>
                <a:solidFill>
                  <a:schemeClr val="bg1"/>
                </a:solidFill>
                <a:effectLst/>
              </a:rPr>
              <a:t>: Studies like Tambe et al. achieved up to 99.1% accuracy in classifying potato leaf diseases using CNNs, showcasing their effectiveness in extracting features from complex patterns.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solidFill>
                  <a:schemeClr val="bg1"/>
                </a:solidFill>
                <a:effectLst/>
              </a:rPr>
              <a:t>Value of Quality Datasets</a:t>
            </a:r>
            <a:r>
              <a:rPr kumimoji="0" lang="en-US" altLang="en-US" sz="1900" b="0" i="0" u="none" strike="noStrike" cap="none" normalizeH="0" baseline="0">
                <a:ln>
                  <a:noFill/>
                </a:ln>
                <a:solidFill>
                  <a:schemeClr val="bg1"/>
                </a:solidFill>
                <a:effectLst/>
              </a:rPr>
              <a:t>: Research using the PlantVillage dataset (e.g., Sofuoglu &amp; Birant) emphasized the importance of large, annotated datasets for training robust models, reporting precision and F-scores above 0.94.</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solidFill>
                  <a:schemeClr val="bg1"/>
                </a:solidFill>
                <a:effectLst/>
              </a:rPr>
              <a:t>Model Variants and Comparisons</a:t>
            </a:r>
            <a:r>
              <a:rPr kumimoji="0" lang="en-US" altLang="en-US" sz="1900" b="0" i="0" u="none" strike="noStrike" cap="none" normalizeH="0" baseline="0">
                <a:ln>
                  <a:noFill/>
                </a:ln>
                <a:solidFill>
                  <a:schemeClr val="bg1"/>
                </a:solidFill>
                <a:effectLst/>
              </a:rPr>
              <a:t>: Approaches using MobileNet, ResNet50, and custom CNNs have demonstrated accuracies between 96%–98.34%, validating CNN reliability under controlled conditions.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solidFill>
                  <a:schemeClr val="bg1"/>
                </a:solidFill>
                <a:effectLst/>
              </a:rPr>
              <a:t>Data Augmentation &amp; Preprocessing</a:t>
            </a:r>
            <a:r>
              <a:rPr kumimoji="0" lang="en-US" altLang="en-US" sz="1900" b="0" i="0" u="none" strike="noStrike" cap="none" normalizeH="0" baseline="0">
                <a:ln>
                  <a:noFill/>
                </a:ln>
                <a:solidFill>
                  <a:schemeClr val="bg1"/>
                </a:solidFill>
                <a:effectLst/>
              </a:rPr>
              <a:t>: Techniques like rotation, flipping, and CLAHE have been found to improve model robustness and generalization across different imaging conditions.</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solidFill>
                  <a:schemeClr val="bg1"/>
                </a:solidFill>
                <a:effectLst/>
              </a:rPr>
              <a:t>Lightweight &amp; Mobile-Friendly Models</a:t>
            </a:r>
            <a:r>
              <a:rPr kumimoji="0" lang="en-US" altLang="en-US" sz="1900" b="0" i="0" u="none" strike="noStrike" cap="none" normalizeH="0" baseline="0">
                <a:ln>
                  <a:noFill/>
                </a:ln>
                <a:solidFill>
                  <a:schemeClr val="bg1"/>
                </a:solidFill>
                <a:effectLst/>
              </a:rPr>
              <a:t>: Several works (e.g., Bangari &amp; Rachana) explored lightweight CNNs for deployment on edge devices, balancing performance with resource efficiency.</a:t>
            </a: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900" b="1" i="0" u="none" strike="noStrike" cap="none" normalizeH="0" baseline="0">
                <a:ln>
                  <a:noFill/>
                </a:ln>
                <a:solidFill>
                  <a:schemeClr val="bg1"/>
                </a:solidFill>
                <a:effectLst/>
              </a:rPr>
              <a:t>Hybrid &amp; Ensemble Approaches</a:t>
            </a:r>
            <a:r>
              <a:rPr kumimoji="0" lang="en-US" altLang="en-US" sz="1900" b="0" i="0" u="none" strike="noStrike" cap="none" normalizeH="0" baseline="0">
                <a:ln>
                  <a:noFill/>
                </a:ln>
                <a:solidFill>
                  <a:schemeClr val="bg1"/>
                </a:solidFill>
                <a:effectLst/>
              </a:rPr>
              <a:t>: Combining CNNs with methods like SVMs or using segmentation strategies has enhanced classification accuracy and reduced false positives, especially in complex or subtle cases.</a:t>
            </a:r>
          </a:p>
        </p:txBody>
      </p:sp>
      <p:sp>
        <p:nvSpPr>
          <p:cNvPr id="42" name="Rectangle 4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47" y="138231"/>
            <a:ext cx="14327505" cy="7953137"/>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7FB42A3-9AEF-1703-19DE-B65BE37A705C}"/>
              </a:ext>
            </a:extLst>
          </p:cNvPr>
          <p:cNvSpPr txBox="1"/>
          <p:nvPr/>
        </p:nvSpPr>
        <p:spPr>
          <a:xfrm>
            <a:off x="768096" y="6692264"/>
            <a:ext cx="13094208" cy="768097"/>
          </a:xfrm>
          <a:prstGeom prst="rect">
            <a:avLst/>
          </a:prstGeom>
        </p:spPr>
        <p:txBody>
          <a:bodyPr vert="horz" lIns="91440" tIns="45720" rIns="91440" bIns="45720" rtlCol="0" anchor="ctr">
            <a:noAutofit/>
          </a:bodyPr>
          <a:lstStyle/>
          <a:p>
            <a:pPr algn="ctr">
              <a:lnSpc>
                <a:spcPct val="90000"/>
              </a:lnSpc>
              <a:spcBef>
                <a:spcPct val="0"/>
              </a:spcBef>
              <a:spcAft>
                <a:spcPts val="600"/>
              </a:spcAft>
            </a:pPr>
            <a:endParaRPr lang="en-US" sz="8800" dirty="0">
              <a:latin typeface="+mj-lt"/>
              <a:ea typeface="+mj-ea"/>
              <a:cs typeface="+mj-cs"/>
            </a:endParaRPr>
          </a:p>
        </p:txBody>
      </p:sp>
      <p:sp>
        <p:nvSpPr>
          <p:cNvPr id="7" name="Rectangle 2">
            <a:extLst>
              <a:ext uri="{FF2B5EF4-FFF2-40B4-BE49-F238E27FC236}">
                <a16:creationId xmlns:a16="http://schemas.microsoft.com/office/drawing/2014/main" id="{2CFB96B9-28C1-A221-F93D-DB9D453CBB99}"/>
              </a:ext>
            </a:extLst>
          </p:cNvPr>
          <p:cNvSpPr>
            <a:spLocks noChangeArrowheads="1"/>
          </p:cNvSpPr>
          <p:nvPr/>
        </p:nvSpPr>
        <p:spPr bwMode="auto">
          <a:xfrm>
            <a:off x="757123" y="3193084"/>
            <a:ext cx="5782665" cy="42574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2500" b="1" spc="-44" dirty="0">
              <a:solidFill>
                <a:schemeClr val="bg1"/>
              </a:solidFill>
              <a:latin typeface="+mj-lt"/>
              <a:ea typeface="+mj-ea"/>
              <a:cs typeface="+mj-cs"/>
            </a:endParaRPr>
          </a:p>
        </p:txBody>
      </p:sp>
    </p:spTree>
    <p:extLst>
      <p:ext uri="{BB962C8B-B14F-4D97-AF65-F5344CB8AC3E}">
        <p14:creationId xmlns:p14="http://schemas.microsoft.com/office/powerpoint/2010/main" val="23918794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1219</Words>
  <Application>Microsoft Office PowerPoint</Application>
  <PresentationFormat>Custom</PresentationFormat>
  <Paragraphs>107</Paragraphs>
  <Slides>21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Source Sans Pro</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PARTH MASAL</cp:lastModifiedBy>
  <cp:revision>36</cp:revision>
  <dcterms:created xsi:type="dcterms:W3CDTF">2025-03-31T16:52:40Z</dcterms:created>
  <dcterms:modified xsi:type="dcterms:W3CDTF">2025-04-22T13:14:13Z</dcterms:modified>
</cp:coreProperties>
</file>